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93" r:id="rId2"/>
    <p:sldId id="295" r:id="rId3"/>
    <p:sldId id="330" r:id="rId4"/>
    <p:sldId id="331" r:id="rId5"/>
    <p:sldId id="296" r:id="rId6"/>
    <p:sldId id="342" r:id="rId7"/>
    <p:sldId id="343" r:id="rId8"/>
    <p:sldId id="341" r:id="rId9"/>
    <p:sldId id="332" r:id="rId10"/>
    <p:sldId id="334" r:id="rId11"/>
    <p:sldId id="333" r:id="rId12"/>
    <p:sldId id="340" r:id="rId13"/>
    <p:sldId id="344" r:id="rId14"/>
    <p:sldId id="298" r:id="rId1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90" autoAdjust="0"/>
    <p:restoredTop sz="83519" autoAdjust="0"/>
  </p:normalViewPr>
  <p:slideViewPr>
    <p:cSldViewPr snapToGrid="0">
      <p:cViewPr varScale="1">
        <p:scale>
          <a:sx n="79" d="100"/>
          <a:sy n="79" d="100"/>
        </p:scale>
        <p:origin x="224" y="4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4" Type="http://schemas.openxmlformats.org/officeDocument/2006/relationships/package" Target="../embeddings/Microsoft_Excel_Worksheet1.xlsx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1"/>
          <c:tx>
            <c:v>PE mean</c:v>
          </c:tx>
          <c:spPr>
            <a:ln w="47625" cap="rnd">
              <a:solidFill>
                <a:schemeClr val="accent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Folha1!$N$2:$N$3024</c:f>
              <c:strCache>
                <c:ptCount val="3023"/>
                <c:pt idx="0">
                  <c:v>ERR023359</c:v>
                </c:pt>
                <c:pt idx="1">
                  <c:v>ERR023360</c:v>
                </c:pt>
                <c:pt idx="2">
                  <c:v>ERR023361</c:v>
                </c:pt>
                <c:pt idx="3">
                  <c:v>ERR023362</c:v>
                </c:pt>
                <c:pt idx="4">
                  <c:v>ERR023363</c:v>
                </c:pt>
                <c:pt idx="5">
                  <c:v>ERR023364</c:v>
                </c:pt>
                <c:pt idx="6">
                  <c:v>ERR023365</c:v>
                </c:pt>
                <c:pt idx="7">
                  <c:v>ERR023366</c:v>
                </c:pt>
                <c:pt idx="8">
                  <c:v>ERR023367</c:v>
                </c:pt>
                <c:pt idx="9">
                  <c:v>ERR023368</c:v>
                </c:pt>
                <c:pt idx="10">
                  <c:v>ERR023369</c:v>
                </c:pt>
                <c:pt idx="11">
                  <c:v>ERR023370</c:v>
                </c:pt>
                <c:pt idx="12">
                  <c:v>ERR023371</c:v>
                </c:pt>
                <c:pt idx="13">
                  <c:v>ERR027361</c:v>
                </c:pt>
                <c:pt idx="14">
                  <c:v>ERR027362</c:v>
                </c:pt>
                <c:pt idx="15">
                  <c:v>ERR027363</c:v>
                </c:pt>
                <c:pt idx="16">
                  <c:v>ERR027364</c:v>
                </c:pt>
                <c:pt idx="17">
                  <c:v>ERR027365</c:v>
                </c:pt>
                <c:pt idx="18">
                  <c:v>ERR027366</c:v>
                </c:pt>
                <c:pt idx="19">
                  <c:v>ERR027367</c:v>
                </c:pt>
                <c:pt idx="20">
                  <c:v>ERR027368</c:v>
                </c:pt>
                <c:pt idx="21">
                  <c:v>ERR027369</c:v>
                </c:pt>
                <c:pt idx="22">
                  <c:v>ERR027370</c:v>
                </c:pt>
                <c:pt idx="23">
                  <c:v>ERR027371</c:v>
                </c:pt>
                <c:pt idx="24">
                  <c:v>ERR027372</c:v>
                </c:pt>
                <c:pt idx="25">
                  <c:v>ERR027373</c:v>
                </c:pt>
                <c:pt idx="26">
                  <c:v>ERR028382</c:v>
                </c:pt>
                <c:pt idx="27">
                  <c:v>ERR028383</c:v>
                </c:pt>
                <c:pt idx="28">
                  <c:v>ERR028384</c:v>
                </c:pt>
                <c:pt idx="29">
                  <c:v>ERR028385</c:v>
                </c:pt>
                <c:pt idx="30">
                  <c:v>ERR028386</c:v>
                </c:pt>
                <c:pt idx="31">
                  <c:v>ERR028387</c:v>
                </c:pt>
                <c:pt idx="32">
                  <c:v>ERR028388</c:v>
                </c:pt>
                <c:pt idx="33">
                  <c:v>ERR028389</c:v>
                </c:pt>
                <c:pt idx="34">
                  <c:v>ERR028390</c:v>
                </c:pt>
                <c:pt idx="35">
                  <c:v>ERR028391</c:v>
                </c:pt>
                <c:pt idx="36">
                  <c:v>ERR028392</c:v>
                </c:pt>
                <c:pt idx="37">
                  <c:v>ERR028393</c:v>
                </c:pt>
                <c:pt idx="38">
                  <c:v>ERR028394</c:v>
                </c:pt>
                <c:pt idx="39">
                  <c:v>ERR033186</c:v>
                </c:pt>
                <c:pt idx="40">
                  <c:v>ERR033187</c:v>
                </c:pt>
                <c:pt idx="41">
                  <c:v>ERR033188</c:v>
                </c:pt>
                <c:pt idx="42">
                  <c:v>ERR033189</c:v>
                </c:pt>
                <c:pt idx="43">
                  <c:v>ERR033190</c:v>
                </c:pt>
                <c:pt idx="44">
                  <c:v>ERR033191</c:v>
                </c:pt>
                <c:pt idx="45">
                  <c:v>ERR033192</c:v>
                </c:pt>
                <c:pt idx="46">
                  <c:v>ERR033193</c:v>
                </c:pt>
                <c:pt idx="47">
                  <c:v>ERR033194</c:v>
                </c:pt>
                <c:pt idx="48">
                  <c:v>ERR033195</c:v>
                </c:pt>
                <c:pt idx="49">
                  <c:v>ERR033196</c:v>
                </c:pt>
                <c:pt idx="50">
                  <c:v>ERR033197</c:v>
                </c:pt>
                <c:pt idx="51">
                  <c:v>ERR033198</c:v>
                </c:pt>
                <c:pt idx="52">
                  <c:v>ERR033199</c:v>
                </c:pt>
                <c:pt idx="53">
                  <c:v>ERR033200</c:v>
                </c:pt>
                <c:pt idx="54">
                  <c:v>ERR033201</c:v>
                </c:pt>
                <c:pt idx="55">
                  <c:v>ERR033202</c:v>
                </c:pt>
                <c:pt idx="56">
                  <c:v>ERR033203</c:v>
                </c:pt>
                <c:pt idx="57">
                  <c:v>ERR033204</c:v>
                </c:pt>
                <c:pt idx="58">
                  <c:v>ERR033205</c:v>
                </c:pt>
                <c:pt idx="59">
                  <c:v>ERR033206</c:v>
                </c:pt>
                <c:pt idx="60">
                  <c:v>ERR033207</c:v>
                </c:pt>
                <c:pt idx="61">
                  <c:v>ERR033208</c:v>
                </c:pt>
                <c:pt idx="62">
                  <c:v>ERR033209</c:v>
                </c:pt>
                <c:pt idx="63">
                  <c:v>ERR033210</c:v>
                </c:pt>
                <c:pt idx="64">
                  <c:v>ERR033211</c:v>
                </c:pt>
                <c:pt idx="65">
                  <c:v>ERR033212</c:v>
                </c:pt>
                <c:pt idx="66">
                  <c:v>ERR033213</c:v>
                </c:pt>
                <c:pt idx="67">
                  <c:v>ERR033214</c:v>
                </c:pt>
                <c:pt idx="68">
                  <c:v>ERR033215</c:v>
                </c:pt>
                <c:pt idx="69">
                  <c:v>ERR033216</c:v>
                </c:pt>
                <c:pt idx="70">
                  <c:v>ERR033217</c:v>
                </c:pt>
                <c:pt idx="71">
                  <c:v>ERR033218</c:v>
                </c:pt>
                <c:pt idx="72">
                  <c:v>ERR033219</c:v>
                </c:pt>
                <c:pt idx="73">
                  <c:v>ERR033220</c:v>
                </c:pt>
                <c:pt idx="74">
                  <c:v>ERR033221</c:v>
                </c:pt>
                <c:pt idx="75">
                  <c:v>ERR033222</c:v>
                </c:pt>
                <c:pt idx="76">
                  <c:v>ERR033223</c:v>
                </c:pt>
                <c:pt idx="77">
                  <c:v>ERR033224</c:v>
                </c:pt>
                <c:pt idx="78">
                  <c:v>ERR033844</c:v>
                </c:pt>
                <c:pt idx="79">
                  <c:v>ERR033845</c:v>
                </c:pt>
                <c:pt idx="80">
                  <c:v>ERR033846</c:v>
                </c:pt>
                <c:pt idx="81">
                  <c:v>ERR033847</c:v>
                </c:pt>
                <c:pt idx="82">
                  <c:v>ERR033848</c:v>
                </c:pt>
                <c:pt idx="83">
                  <c:v>ERR033849</c:v>
                </c:pt>
                <c:pt idx="84">
                  <c:v>ERR033850</c:v>
                </c:pt>
                <c:pt idx="85">
                  <c:v>ERR033851</c:v>
                </c:pt>
                <c:pt idx="86">
                  <c:v>ERR033852</c:v>
                </c:pt>
                <c:pt idx="87">
                  <c:v>ERR033853</c:v>
                </c:pt>
                <c:pt idx="88">
                  <c:v>ERR033854</c:v>
                </c:pt>
                <c:pt idx="89">
                  <c:v>ERR033855</c:v>
                </c:pt>
                <c:pt idx="90">
                  <c:v>ERR033856</c:v>
                </c:pt>
                <c:pt idx="91">
                  <c:v>ERR033857</c:v>
                </c:pt>
                <c:pt idx="92">
                  <c:v>ERR033858</c:v>
                </c:pt>
                <c:pt idx="93">
                  <c:v>ERR033859</c:v>
                </c:pt>
                <c:pt idx="94">
                  <c:v>ERR033860</c:v>
                </c:pt>
                <c:pt idx="95">
                  <c:v>ERR033861</c:v>
                </c:pt>
                <c:pt idx="96">
                  <c:v>ERR033862</c:v>
                </c:pt>
                <c:pt idx="97">
                  <c:v>ERR033863</c:v>
                </c:pt>
                <c:pt idx="98">
                  <c:v>ERR033864</c:v>
                </c:pt>
                <c:pt idx="99">
                  <c:v>ERR033865</c:v>
                </c:pt>
                <c:pt idx="100">
                  <c:v>ERR033866</c:v>
                </c:pt>
                <c:pt idx="101">
                  <c:v>ERR033867</c:v>
                </c:pt>
                <c:pt idx="102">
                  <c:v>ERR033868</c:v>
                </c:pt>
                <c:pt idx="103">
                  <c:v>ERR033869</c:v>
                </c:pt>
                <c:pt idx="104">
                  <c:v>ERR033870</c:v>
                </c:pt>
                <c:pt idx="105">
                  <c:v>ERR033871</c:v>
                </c:pt>
                <c:pt idx="106">
                  <c:v>ERR033872</c:v>
                </c:pt>
                <c:pt idx="107">
                  <c:v>ERR033873</c:v>
                </c:pt>
                <c:pt idx="108">
                  <c:v>ERR033874</c:v>
                </c:pt>
                <c:pt idx="109">
                  <c:v>ERR033875</c:v>
                </c:pt>
                <c:pt idx="110">
                  <c:v>ERR033876</c:v>
                </c:pt>
                <c:pt idx="111">
                  <c:v>ERR033877</c:v>
                </c:pt>
                <c:pt idx="112">
                  <c:v>ERR033878</c:v>
                </c:pt>
                <c:pt idx="113">
                  <c:v>ERR033879</c:v>
                </c:pt>
                <c:pt idx="114">
                  <c:v>ERR033880</c:v>
                </c:pt>
                <c:pt idx="115">
                  <c:v>ERR033881</c:v>
                </c:pt>
                <c:pt idx="116">
                  <c:v>ERR033882</c:v>
                </c:pt>
                <c:pt idx="117">
                  <c:v>ERR034324</c:v>
                </c:pt>
                <c:pt idx="118">
                  <c:v>ERR034325</c:v>
                </c:pt>
                <c:pt idx="119">
                  <c:v>ERR034326</c:v>
                </c:pt>
                <c:pt idx="120">
                  <c:v>ERR034327</c:v>
                </c:pt>
                <c:pt idx="121">
                  <c:v>ERR034328</c:v>
                </c:pt>
                <c:pt idx="122">
                  <c:v>ERR034329</c:v>
                </c:pt>
                <c:pt idx="123">
                  <c:v>ERR034330</c:v>
                </c:pt>
                <c:pt idx="124">
                  <c:v>ERR034331</c:v>
                </c:pt>
                <c:pt idx="125">
                  <c:v>ERR034332</c:v>
                </c:pt>
                <c:pt idx="126">
                  <c:v>ERR034333</c:v>
                </c:pt>
                <c:pt idx="127">
                  <c:v>ERR034334</c:v>
                </c:pt>
                <c:pt idx="128">
                  <c:v>ERR034335</c:v>
                </c:pt>
                <c:pt idx="129">
                  <c:v>ERR034336</c:v>
                </c:pt>
                <c:pt idx="130">
                  <c:v>ERR172165</c:v>
                </c:pt>
                <c:pt idx="131">
                  <c:v>ERR172166</c:v>
                </c:pt>
                <c:pt idx="132">
                  <c:v>ERR172167</c:v>
                </c:pt>
                <c:pt idx="133">
                  <c:v>ERR172168</c:v>
                </c:pt>
                <c:pt idx="134">
                  <c:v>ERR172169</c:v>
                </c:pt>
                <c:pt idx="135">
                  <c:v>ERR172170</c:v>
                </c:pt>
                <c:pt idx="136">
                  <c:v>ERR172171</c:v>
                </c:pt>
                <c:pt idx="137">
                  <c:v>ERR172172</c:v>
                </c:pt>
                <c:pt idx="138">
                  <c:v>ERR172173</c:v>
                </c:pt>
                <c:pt idx="139">
                  <c:v>ERR172174</c:v>
                </c:pt>
                <c:pt idx="140">
                  <c:v>ERR172175</c:v>
                </c:pt>
                <c:pt idx="141">
                  <c:v>ERR172176</c:v>
                </c:pt>
                <c:pt idx="142">
                  <c:v>ERR172177</c:v>
                </c:pt>
                <c:pt idx="143">
                  <c:v>ERR172178</c:v>
                </c:pt>
                <c:pt idx="144">
                  <c:v>ERR172179</c:v>
                </c:pt>
                <c:pt idx="145">
                  <c:v>ERR172180</c:v>
                </c:pt>
                <c:pt idx="146">
                  <c:v>ERR172181</c:v>
                </c:pt>
                <c:pt idx="147">
                  <c:v>ERR172182</c:v>
                </c:pt>
                <c:pt idx="148">
                  <c:v>ERR172183</c:v>
                </c:pt>
                <c:pt idx="149">
                  <c:v>ERR172184</c:v>
                </c:pt>
                <c:pt idx="150">
                  <c:v>ERR172185</c:v>
                </c:pt>
                <c:pt idx="151">
                  <c:v>ERR172186</c:v>
                </c:pt>
                <c:pt idx="152">
                  <c:v>ERR172187</c:v>
                </c:pt>
                <c:pt idx="153">
                  <c:v>ERR172188</c:v>
                </c:pt>
                <c:pt idx="154">
                  <c:v>ERR172189</c:v>
                </c:pt>
                <c:pt idx="155">
                  <c:v>ERR172190</c:v>
                </c:pt>
                <c:pt idx="156">
                  <c:v>ERR172191</c:v>
                </c:pt>
                <c:pt idx="157">
                  <c:v>ERR172192</c:v>
                </c:pt>
                <c:pt idx="158">
                  <c:v>ERR172193</c:v>
                </c:pt>
                <c:pt idx="159">
                  <c:v>ERR172194</c:v>
                </c:pt>
                <c:pt idx="160">
                  <c:v>ERR172195</c:v>
                </c:pt>
                <c:pt idx="161">
                  <c:v>ERR172196</c:v>
                </c:pt>
                <c:pt idx="162">
                  <c:v>ERR172197</c:v>
                </c:pt>
                <c:pt idx="163">
                  <c:v>ERR172198</c:v>
                </c:pt>
                <c:pt idx="164">
                  <c:v>ERR172199</c:v>
                </c:pt>
                <c:pt idx="165">
                  <c:v>ERR172200</c:v>
                </c:pt>
                <c:pt idx="166">
                  <c:v>ERR172201</c:v>
                </c:pt>
                <c:pt idx="167">
                  <c:v>ERR172202</c:v>
                </c:pt>
                <c:pt idx="168">
                  <c:v>ERR172203</c:v>
                </c:pt>
                <c:pt idx="169">
                  <c:v>ERR172204</c:v>
                </c:pt>
                <c:pt idx="170">
                  <c:v>ERR172205</c:v>
                </c:pt>
                <c:pt idx="171">
                  <c:v>ERR172206</c:v>
                </c:pt>
                <c:pt idx="172">
                  <c:v>ERR172207</c:v>
                </c:pt>
                <c:pt idx="173">
                  <c:v>ERR172208</c:v>
                </c:pt>
                <c:pt idx="174">
                  <c:v>ERR172209</c:v>
                </c:pt>
                <c:pt idx="175">
                  <c:v>ERR172210</c:v>
                </c:pt>
                <c:pt idx="176">
                  <c:v>ERR172211</c:v>
                </c:pt>
                <c:pt idx="177">
                  <c:v>ERR172212</c:v>
                </c:pt>
                <c:pt idx="178">
                  <c:v>ERR172213</c:v>
                </c:pt>
                <c:pt idx="179">
                  <c:v>ERR172214</c:v>
                </c:pt>
                <c:pt idx="180">
                  <c:v>ERR172215</c:v>
                </c:pt>
                <c:pt idx="181">
                  <c:v>ERR172216</c:v>
                </c:pt>
                <c:pt idx="182">
                  <c:v>ERR172217</c:v>
                </c:pt>
                <c:pt idx="183">
                  <c:v>ERR172218</c:v>
                </c:pt>
                <c:pt idx="184">
                  <c:v>ERR172219</c:v>
                </c:pt>
                <c:pt idx="185">
                  <c:v>ERR172220</c:v>
                </c:pt>
                <c:pt idx="186">
                  <c:v>ERR172221</c:v>
                </c:pt>
                <c:pt idx="187">
                  <c:v>ERR172222</c:v>
                </c:pt>
                <c:pt idx="188">
                  <c:v>ERR172223</c:v>
                </c:pt>
                <c:pt idx="189">
                  <c:v>ERR172224</c:v>
                </c:pt>
                <c:pt idx="190">
                  <c:v>ERR172225</c:v>
                </c:pt>
                <c:pt idx="191">
                  <c:v>ERR172226</c:v>
                </c:pt>
                <c:pt idx="192">
                  <c:v>ERR172227</c:v>
                </c:pt>
                <c:pt idx="193">
                  <c:v>ERR172228</c:v>
                </c:pt>
                <c:pt idx="194">
                  <c:v>ERR172229</c:v>
                </c:pt>
                <c:pt idx="195">
                  <c:v>ERR172230</c:v>
                </c:pt>
                <c:pt idx="196">
                  <c:v>ERR172231</c:v>
                </c:pt>
                <c:pt idx="197">
                  <c:v>ERR172232</c:v>
                </c:pt>
                <c:pt idx="198">
                  <c:v>ERR172233</c:v>
                </c:pt>
                <c:pt idx="199">
                  <c:v>ERR172234</c:v>
                </c:pt>
                <c:pt idx="200">
                  <c:v>ERR172235</c:v>
                </c:pt>
                <c:pt idx="201">
                  <c:v>ERR172236</c:v>
                </c:pt>
                <c:pt idx="202">
                  <c:v>ERR172237</c:v>
                </c:pt>
                <c:pt idx="203">
                  <c:v>ERR172238</c:v>
                </c:pt>
                <c:pt idx="204">
                  <c:v>ERR172239</c:v>
                </c:pt>
                <c:pt idx="205">
                  <c:v>ERR172240</c:v>
                </c:pt>
                <c:pt idx="206">
                  <c:v>ERR172241</c:v>
                </c:pt>
                <c:pt idx="207">
                  <c:v>ERR172242</c:v>
                </c:pt>
                <c:pt idx="208">
                  <c:v>ERR172243</c:v>
                </c:pt>
                <c:pt idx="209">
                  <c:v>ERR172244</c:v>
                </c:pt>
                <c:pt idx="210">
                  <c:v>ERR172245</c:v>
                </c:pt>
                <c:pt idx="211">
                  <c:v>ERR172246</c:v>
                </c:pt>
                <c:pt idx="212">
                  <c:v>ERR172247</c:v>
                </c:pt>
                <c:pt idx="213">
                  <c:v>ERR172248</c:v>
                </c:pt>
                <c:pt idx="214">
                  <c:v>ERR172249</c:v>
                </c:pt>
                <c:pt idx="215">
                  <c:v>ERR172250</c:v>
                </c:pt>
                <c:pt idx="216">
                  <c:v>ERR172251</c:v>
                </c:pt>
                <c:pt idx="217">
                  <c:v>ERR172252</c:v>
                </c:pt>
                <c:pt idx="218">
                  <c:v>ERR172253</c:v>
                </c:pt>
                <c:pt idx="219">
                  <c:v>ERR172254</c:v>
                </c:pt>
                <c:pt idx="220">
                  <c:v>ERR172255</c:v>
                </c:pt>
                <c:pt idx="221">
                  <c:v>ERR172256</c:v>
                </c:pt>
                <c:pt idx="222">
                  <c:v>ERR172257</c:v>
                </c:pt>
                <c:pt idx="223">
                  <c:v>ERR172258</c:v>
                </c:pt>
                <c:pt idx="224">
                  <c:v>ERR172259</c:v>
                </c:pt>
                <c:pt idx="225">
                  <c:v>ERR172260</c:v>
                </c:pt>
                <c:pt idx="226">
                  <c:v>ERR172261</c:v>
                </c:pt>
                <c:pt idx="227">
                  <c:v>ERR172262</c:v>
                </c:pt>
                <c:pt idx="228">
                  <c:v>ERR172263</c:v>
                </c:pt>
                <c:pt idx="229">
                  <c:v>ERR172264</c:v>
                </c:pt>
                <c:pt idx="230">
                  <c:v>ERR172265</c:v>
                </c:pt>
                <c:pt idx="231">
                  <c:v>ERR172266</c:v>
                </c:pt>
                <c:pt idx="232">
                  <c:v>ERR172267</c:v>
                </c:pt>
                <c:pt idx="233">
                  <c:v>ERR172268</c:v>
                </c:pt>
                <c:pt idx="234">
                  <c:v>ERR172269</c:v>
                </c:pt>
                <c:pt idx="235">
                  <c:v>ERR172270</c:v>
                </c:pt>
                <c:pt idx="236">
                  <c:v>ERR172271</c:v>
                </c:pt>
                <c:pt idx="237">
                  <c:v>ERR172272</c:v>
                </c:pt>
                <c:pt idx="238">
                  <c:v>ERR227002</c:v>
                </c:pt>
                <c:pt idx="239">
                  <c:v>ERR227003</c:v>
                </c:pt>
                <c:pt idx="240">
                  <c:v>ERR227004</c:v>
                </c:pt>
                <c:pt idx="241">
                  <c:v>ERR227005</c:v>
                </c:pt>
                <c:pt idx="242">
                  <c:v>ERR227006</c:v>
                </c:pt>
                <c:pt idx="243">
                  <c:v>ERR227007</c:v>
                </c:pt>
                <c:pt idx="244">
                  <c:v>ERR227008</c:v>
                </c:pt>
                <c:pt idx="245">
                  <c:v>ERR227009</c:v>
                </c:pt>
                <c:pt idx="246">
                  <c:v>ERR227010</c:v>
                </c:pt>
                <c:pt idx="247">
                  <c:v>ERR227011</c:v>
                </c:pt>
                <c:pt idx="248">
                  <c:v>ERR227012</c:v>
                </c:pt>
                <c:pt idx="249">
                  <c:v>ERR227013</c:v>
                </c:pt>
                <c:pt idx="250">
                  <c:v>ERR227014</c:v>
                </c:pt>
                <c:pt idx="251">
                  <c:v>ERR227015</c:v>
                </c:pt>
                <c:pt idx="252">
                  <c:v>ERR227016</c:v>
                </c:pt>
                <c:pt idx="253">
                  <c:v>ERR227017</c:v>
                </c:pt>
                <c:pt idx="254">
                  <c:v>ERR227018</c:v>
                </c:pt>
                <c:pt idx="255">
                  <c:v>ERR227019</c:v>
                </c:pt>
                <c:pt idx="256">
                  <c:v>ERR227020</c:v>
                </c:pt>
                <c:pt idx="257">
                  <c:v>ERR227021</c:v>
                </c:pt>
                <c:pt idx="258">
                  <c:v>ERR227022</c:v>
                </c:pt>
                <c:pt idx="259">
                  <c:v>ERR227023</c:v>
                </c:pt>
                <c:pt idx="260">
                  <c:v>ERR227024</c:v>
                </c:pt>
                <c:pt idx="261">
                  <c:v>ERR227025</c:v>
                </c:pt>
                <c:pt idx="262">
                  <c:v>ERR227026</c:v>
                </c:pt>
                <c:pt idx="263">
                  <c:v>ERR227027</c:v>
                </c:pt>
                <c:pt idx="264">
                  <c:v>ERR227028</c:v>
                </c:pt>
                <c:pt idx="265">
                  <c:v>ERR227029</c:v>
                </c:pt>
                <c:pt idx="266">
                  <c:v>ERR227030</c:v>
                </c:pt>
                <c:pt idx="267">
                  <c:v>ERR227031</c:v>
                </c:pt>
                <c:pt idx="268">
                  <c:v>ERR227032</c:v>
                </c:pt>
                <c:pt idx="269">
                  <c:v>ERR227033</c:v>
                </c:pt>
                <c:pt idx="270">
                  <c:v>ERR227034</c:v>
                </c:pt>
                <c:pt idx="271">
                  <c:v>ERR227035</c:v>
                </c:pt>
                <c:pt idx="272">
                  <c:v>ERR227036</c:v>
                </c:pt>
                <c:pt idx="273">
                  <c:v>ERR227037</c:v>
                </c:pt>
                <c:pt idx="274">
                  <c:v>ERR227038</c:v>
                </c:pt>
                <c:pt idx="275">
                  <c:v>ERR227039</c:v>
                </c:pt>
                <c:pt idx="276">
                  <c:v>ERR227040</c:v>
                </c:pt>
                <c:pt idx="277">
                  <c:v>ERR227041</c:v>
                </c:pt>
                <c:pt idx="278">
                  <c:v>ERR227042</c:v>
                </c:pt>
                <c:pt idx="279">
                  <c:v>ERR227043</c:v>
                </c:pt>
                <c:pt idx="280">
                  <c:v>ERR227044</c:v>
                </c:pt>
                <c:pt idx="281">
                  <c:v>ERR227045</c:v>
                </c:pt>
                <c:pt idx="282">
                  <c:v>ERR227046</c:v>
                </c:pt>
                <c:pt idx="283">
                  <c:v>ERR227047</c:v>
                </c:pt>
                <c:pt idx="284">
                  <c:v>ERR227048</c:v>
                </c:pt>
                <c:pt idx="285">
                  <c:v>ERR227049</c:v>
                </c:pt>
                <c:pt idx="286">
                  <c:v>ERR227050</c:v>
                </c:pt>
                <c:pt idx="287">
                  <c:v>ERR227051</c:v>
                </c:pt>
                <c:pt idx="288">
                  <c:v>ERR227052</c:v>
                </c:pt>
                <c:pt idx="289">
                  <c:v>ERR227053</c:v>
                </c:pt>
                <c:pt idx="290">
                  <c:v>ERR227054</c:v>
                </c:pt>
                <c:pt idx="291">
                  <c:v>ERR227055</c:v>
                </c:pt>
                <c:pt idx="292">
                  <c:v>ERR227056</c:v>
                </c:pt>
                <c:pt idx="293">
                  <c:v>ERR227057</c:v>
                </c:pt>
                <c:pt idx="294">
                  <c:v>ERR227058</c:v>
                </c:pt>
                <c:pt idx="295">
                  <c:v>ERR227059</c:v>
                </c:pt>
                <c:pt idx="296">
                  <c:v>ERR227060</c:v>
                </c:pt>
                <c:pt idx="297">
                  <c:v>ERR227061</c:v>
                </c:pt>
                <c:pt idx="298">
                  <c:v>ERR227062</c:v>
                </c:pt>
                <c:pt idx="299">
                  <c:v>ERR227063</c:v>
                </c:pt>
                <c:pt idx="300">
                  <c:v>ERR227064</c:v>
                </c:pt>
                <c:pt idx="301">
                  <c:v>ERR227065</c:v>
                </c:pt>
                <c:pt idx="302">
                  <c:v>ERR227066</c:v>
                </c:pt>
                <c:pt idx="303">
                  <c:v>ERR227067</c:v>
                </c:pt>
                <c:pt idx="304">
                  <c:v>ERR227068</c:v>
                </c:pt>
                <c:pt idx="305">
                  <c:v>ERR227069</c:v>
                </c:pt>
                <c:pt idx="306">
                  <c:v>ERR227070</c:v>
                </c:pt>
                <c:pt idx="307">
                  <c:v>ERR227071</c:v>
                </c:pt>
                <c:pt idx="308">
                  <c:v>ERR227072</c:v>
                </c:pt>
                <c:pt idx="309">
                  <c:v>ERR227073</c:v>
                </c:pt>
                <c:pt idx="310">
                  <c:v>ERR227074</c:v>
                </c:pt>
                <c:pt idx="311">
                  <c:v>ERR227075</c:v>
                </c:pt>
                <c:pt idx="312">
                  <c:v>ERR227076</c:v>
                </c:pt>
                <c:pt idx="313">
                  <c:v>ERR227077</c:v>
                </c:pt>
                <c:pt idx="314">
                  <c:v>ERR227078</c:v>
                </c:pt>
                <c:pt idx="315">
                  <c:v>ERR227079</c:v>
                </c:pt>
                <c:pt idx="316">
                  <c:v>ERR227080</c:v>
                </c:pt>
                <c:pt idx="317">
                  <c:v>ERR227081</c:v>
                </c:pt>
                <c:pt idx="318">
                  <c:v>ERR227082</c:v>
                </c:pt>
                <c:pt idx="319">
                  <c:v>ERR227083</c:v>
                </c:pt>
                <c:pt idx="320">
                  <c:v>ERR227084</c:v>
                </c:pt>
                <c:pt idx="321">
                  <c:v>ERR227085</c:v>
                </c:pt>
                <c:pt idx="322">
                  <c:v>ERR227086</c:v>
                </c:pt>
                <c:pt idx="323">
                  <c:v>ERR227087</c:v>
                </c:pt>
                <c:pt idx="324">
                  <c:v>ERR227088</c:v>
                </c:pt>
                <c:pt idx="325">
                  <c:v>ERR227089</c:v>
                </c:pt>
                <c:pt idx="326">
                  <c:v>ERR227090</c:v>
                </c:pt>
                <c:pt idx="327">
                  <c:v>ERR227091</c:v>
                </c:pt>
                <c:pt idx="328">
                  <c:v>ERR227092</c:v>
                </c:pt>
                <c:pt idx="329">
                  <c:v>ERR227093</c:v>
                </c:pt>
                <c:pt idx="330">
                  <c:v>ERR227094</c:v>
                </c:pt>
                <c:pt idx="331">
                  <c:v>ERR227095</c:v>
                </c:pt>
                <c:pt idx="332">
                  <c:v>ERR227096</c:v>
                </c:pt>
                <c:pt idx="333">
                  <c:v>ERR227097</c:v>
                </c:pt>
                <c:pt idx="334">
                  <c:v>ERR228428</c:v>
                </c:pt>
                <c:pt idx="335">
                  <c:v>ERR228429</c:v>
                </c:pt>
                <c:pt idx="336">
                  <c:v>ERR228430</c:v>
                </c:pt>
                <c:pt idx="337">
                  <c:v>ERR228431</c:v>
                </c:pt>
                <c:pt idx="338">
                  <c:v>ERR228432</c:v>
                </c:pt>
                <c:pt idx="339">
                  <c:v>ERR228433</c:v>
                </c:pt>
                <c:pt idx="340">
                  <c:v>ERR228434</c:v>
                </c:pt>
                <c:pt idx="341">
                  <c:v>ERR228435</c:v>
                </c:pt>
                <c:pt idx="342">
                  <c:v>ERR228436</c:v>
                </c:pt>
                <c:pt idx="343">
                  <c:v>ERR228437</c:v>
                </c:pt>
                <c:pt idx="344">
                  <c:v>ERR228438</c:v>
                </c:pt>
                <c:pt idx="345">
                  <c:v>ERR228439</c:v>
                </c:pt>
                <c:pt idx="346">
                  <c:v>ERR228440</c:v>
                </c:pt>
                <c:pt idx="347">
                  <c:v>ERR228441</c:v>
                </c:pt>
                <c:pt idx="348">
                  <c:v>ERR228442</c:v>
                </c:pt>
                <c:pt idx="349">
                  <c:v>ERR228443</c:v>
                </c:pt>
                <c:pt idx="350">
                  <c:v>ERR228444</c:v>
                </c:pt>
                <c:pt idx="351">
                  <c:v>ERR228445</c:v>
                </c:pt>
                <c:pt idx="352">
                  <c:v>ERR228446</c:v>
                </c:pt>
                <c:pt idx="353">
                  <c:v>ERR228447</c:v>
                </c:pt>
                <c:pt idx="354">
                  <c:v>ERR228448</c:v>
                </c:pt>
                <c:pt idx="355">
                  <c:v>ERR228449</c:v>
                </c:pt>
                <c:pt idx="356">
                  <c:v>ERR228450</c:v>
                </c:pt>
                <c:pt idx="357">
                  <c:v>ERR228451</c:v>
                </c:pt>
                <c:pt idx="358">
                  <c:v>ERR228452</c:v>
                </c:pt>
                <c:pt idx="359">
                  <c:v>ERR228453</c:v>
                </c:pt>
                <c:pt idx="360">
                  <c:v>ERR228454</c:v>
                </c:pt>
                <c:pt idx="361">
                  <c:v>ERR228455</c:v>
                </c:pt>
                <c:pt idx="362">
                  <c:v>ERR228456</c:v>
                </c:pt>
                <c:pt idx="363">
                  <c:v>ERR228457</c:v>
                </c:pt>
                <c:pt idx="364">
                  <c:v>ERR228458</c:v>
                </c:pt>
                <c:pt idx="365">
                  <c:v>ERR228459</c:v>
                </c:pt>
                <c:pt idx="366">
                  <c:v>ERR228460</c:v>
                </c:pt>
                <c:pt idx="367">
                  <c:v>ERR228461</c:v>
                </c:pt>
                <c:pt idx="368">
                  <c:v>ERR228462</c:v>
                </c:pt>
                <c:pt idx="369">
                  <c:v>ERR228463</c:v>
                </c:pt>
                <c:pt idx="370">
                  <c:v>ERR228464</c:v>
                </c:pt>
                <c:pt idx="371">
                  <c:v>ERR228465</c:v>
                </c:pt>
                <c:pt idx="372">
                  <c:v>ERR228466</c:v>
                </c:pt>
                <c:pt idx="373">
                  <c:v>ERR228467</c:v>
                </c:pt>
                <c:pt idx="374">
                  <c:v>ERR228468</c:v>
                </c:pt>
                <c:pt idx="375">
                  <c:v>ERR228469</c:v>
                </c:pt>
                <c:pt idx="376">
                  <c:v>ERR228470</c:v>
                </c:pt>
                <c:pt idx="377">
                  <c:v>ERR228471</c:v>
                </c:pt>
                <c:pt idx="378">
                  <c:v>ERR228472</c:v>
                </c:pt>
                <c:pt idx="379">
                  <c:v>ERR228473</c:v>
                </c:pt>
                <c:pt idx="380">
                  <c:v>ERR228474</c:v>
                </c:pt>
                <c:pt idx="381">
                  <c:v>ERR228475</c:v>
                </c:pt>
                <c:pt idx="382">
                  <c:v>ERR228476</c:v>
                </c:pt>
                <c:pt idx="383">
                  <c:v>ERR228477</c:v>
                </c:pt>
                <c:pt idx="384">
                  <c:v>ERR228478</c:v>
                </c:pt>
                <c:pt idx="385">
                  <c:v>ERR228479</c:v>
                </c:pt>
                <c:pt idx="386">
                  <c:v>ERR228480</c:v>
                </c:pt>
                <c:pt idx="387">
                  <c:v>ERR228481</c:v>
                </c:pt>
                <c:pt idx="388">
                  <c:v>ERR228482</c:v>
                </c:pt>
                <c:pt idx="389">
                  <c:v>ERR228483</c:v>
                </c:pt>
                <c:pt idx="390">
                  <c:v>ERR228484</c:v>
                </c:pt>
                <c:pt idx="391">
                  <c:v>ERR228485</c:v>
                </c:pt>
                <c:pt idx="392">
                  <c:v>ERR228486</c:v>
                </c:pt>
                <c:pt idx="393">
                  <c:v>ERR228487</c:v>
                </c:pt>
                <c:pt idx="394">
                  <c:v>ERR228488</c:v>
                </c:pt>
                <c:pt idx="395">
                  <c:v>ERR228489</c:v>
                </c:pt>
                <c:pt idx="396">
                  <c:v>ERR228490</c:v>
                </c:pt>
                <c:pt idx="397">
                  <c:v>ERR228491</c:v>
                </c:pt>
                <c:pt idx="398">
                  <c:v>ERR228492</c:v>
                </c:pt>
                <c:pt idx="399">
                  <c:v>ERR228493</c:v>
                </c:pt>
                <c:pt idx="400">
                  <c:v>ERR228494</c:v>
                </c:pt>
                <c:pt idx="401">
                  <c:v>ERR228495</c:v>
                </c:pt>
                <c:pt idx="402">
                  <c:v>ERR228496</c:v>
                </c:pt>
                <c:pt idx="403">
                  <c:v>ERR228497</c:v>
                </c:pt>
                <c:pt idx="404">
                  <c:v>ERR228498</c:v>
                </c:pt>
                <c:pt idx="405">
                  <c:v>ERR228499</c:v>
                </c:pt>
                <c:pt idx="406">
                  <c:v>ERR228500</c:v>
                </c:pt>
                <c:pt idx="407">
                  <c:v>ERR228501</c:v>
                </c:pt>
                <c:pt idx="408">
                  <c:v>ERR228502</c:v>
                </c:pt>
                <c:pt idx="409">
                  <c:v>ERR228503</c:v>
                </c:pt>
                <c:pt idx="410">
                  <c:v>ERR228504</c:v>
                </c:pt>
                <c:pt idx="411">
                  <c:v>ERR228505</c:v>
                </c:pt>
                <c:pt idx="412">
                  <c:v>ERR228506</c:v>
                </c:pt>
                <c:pt idx="413">
                  <c:v>ERR228507</c:v>
                </c:pt>
                <c:pt idx="414">
                  <c:v>ERR228508</c:v>
                </c:pt>
                <c:pt idx="415">
                  <c:v>ERR228509</c:v>
                </c:pt>
                <c:pt idx="416">
                  <c:v>ERR228510</c:v>
                </c:pt>
                <c:pt idx="417">
                  <c:v>ERR228511</c:v>
                </c:pt>
                <c:pt idx="418">
                  <c:v>ERR228512</c:v>
                </c:pt>
                <c:pt idx="419">
                  <c:v>ERR228513</c:v>
                </c:pt>
                <c:pt idx="420">
                  <c:v>ERR228514</c:v>
                </c:pt>
                <c:pt idx="421">
                  <c:v>ERR228515</c:v>
                </c:pt>
                <c:pt idx="422">
                  <c:v>ERR228516</c:v>
                </c:pt>
                <c:pt idx="423">
                  <c:v>ERR228517</c:v>
                </c:pt>
                <c:pt idx="424">
                  <c:v>ERR228518</c:v>
                </c:pt>
                <c:pt idx="425">
                  <c:v>ERR228519</c:v>
                </c:pt>
                <c:pt idx="426">
                  <c:v>ERR228520</c:v>
                </c:pt>
                <c:pt idx="427">
                  <c:v>ERR228521</c:v>
                </c:pt>
                <c:pt idx="428">
                  <c:v>ERR228522</c:v>
                </c:pt>
                <c:pt idx="429">
                  <c:v>ERR228523</c:v>
                </c:pt>
                <c:pt idx="430">
                  <c:v>ERR228524</c:v>
                </c:pt>
                <c:pt idx="431">
                  <c:v>ERR228525</c:v>
                </c:pt>
                <c:pt idx="432">
                  <c:v>ERR228526</c:v>
                </c:pt>
                <c:pt idx="433">
                  <c:v>ERR228527</c:v>
                </c:pt>
                <c:pt idx="434">
                  <c:v>ERR228528</c:v>
                </c:pt>
                <c:pt idx="435">
                  <c:v>ERR228529</c:v>
                </c:pt>
                <c:pt idx="436">
                  <c:v>ERR228530</c:v>
                </c:pt>
                <c:pt idx="437">
                  <c:v>ERR228531</c:v>
                </c:pt>
                <c:pt idx="438">
                  <c:v>ERR228532</c:v>
                </c:pt>
                <c:pt idx="439">
                  <c:v>ERR228533</c:v>
                </c:pt>
                <c:pt idx="440">
                  <c:v>ERR228534</c:v>
                </c:pt>
                <c:pt idx="441">
                  <c:v>ERR228535</c:v>
                </c:pt>
                <c:pt idx="442">
                  <c:v>ERR228536</c:v>
                </c:pt>
                <c:pt idx="443">
                  <c:v>ERR228537</c:v>
                </c:pt>
                <c:pt idx="444">
                  <c:v>ERR228538</c:v>
                </c:pt>
                <c:pt idx="445">
                  <c:v>ERR228539</c:v>
                </c:pt>
                <c:pt idx="446">
                  <c:v>ERR228540</c:v>
                </c:pt>
                <c:pt idx="447">
                  <c:v>ERR228541</c:v>
                </c:pt>
                <c:pt idx="448">
                  <c:v>ERR228542</c:v>
                </c:pt>
                <c:pt idx="449">
                  <c:v>ERR228543</c:v>
                </c:pt>
                <c:pt idx="450">
                  <c:v>ERR228544</c:v>
                </c:pt>
                <c:pt idx="451">
                  <c:v>ERR228545</c:v>
                </c:pt>
                <c:pt idx="452">
                  <c:v>ERR228546</c:v>
                </c:pt>
                <c:pt idx="453">
                  <c:v>ERR228547</c:v>
                </c:pt>
                <c:pt idx="454">
                  <c:v>ERR228548</c:v>
                </c:pt>
                <c:pt idx="455">
                  <c:v>ERR228549</c:v>
                </c:pt>
                <c:pt idx="456">
                  <c:v>ERR228550</c:v>
                </c:pt>
                <c:pt idx="457">
                  <c:v>ERR228551</c:v>
                </c:pt>
                <c:pt idx="458">
                  <c:v>ERR228552</c:v>
                </c:pt>
                <c:pt idx="459">
                  <c:v>ERR228553</c:v>
                </c:pt>
                <c:pt idx="460">
                  <c:v>ERR228554</c:v>
                </c:pt>
                <c:pt idx="461">
                  <c:v>ERR228555</c:v>
                </c:pt>
                <c:pt idx="462">
                  <c:v>ERR228556</c:v>
                </c:pt>
                <c:pt idx="463">
                  <c:v>ERR228557</c:v>
                </c:pt>
                <c:pt idx="464">
                  <c:v>ERR228558</c:v>
                </c:pt>
                <c:pt idx="465">
                  <c:v>ERR228559</c:v>
                </c:pt>
                <c:pt idx="466">
                  <c:v>ERR228560</c:v>
                </c:pt>
                <c:pt idx="467">
                  <c:v>ERR228561</c:v>
                </c:pt>
                <c:pt idx="468">
                  <c:v>ERR228562</c:v>
                </c:pt>
                <c:pt idx="469">
                  <c:v>ERR228563</c:v>
                </c:pt>
                <c:pt idx="470">
                  <c:v>ERR228564</c:v>
                </c:pt>
                <c:pt idx="471">
                  <c:v>ERR228565</c:v>
                </c:pt>
                <c:pt idx="472">
                  <c:v>ERR228566</c:v>
                </c:pt>
                <c:pt idx="473">
                  <c:v>ERR228567</c:v>
                </c:pt>
                <c:pt idx="474">
                  <c:v>ERR228568</c:v>
                </c:pt>
                <c:pt idx="475">
                  <c:v>ERR228569</c:v>
                </c:pt>
                <c:pt idx="476">
                  <c:v>ERR228570</c:v>
                </c:pt>
                <c:pt idx="477">
                  <c:v>ERR228571</c:v>
                </c:pt>
                <c:pt idx="478">
                  <c:v>ERR228572</c:v>
                </c:pt>
                <c:pt idx="479">
                  <c:v>ERR228573</c:v>
                </c:pt>
                <c:pt idx="480">
                  <c:v>ERR228574</c:v>
                </c:pt>
                <c:pt idx="481">
                  <c:v>ERR228575</c:v>
                </c:pt>
                <c:pt idx="482">
                  <c:v>ERR228576</c:v>
                </c:pt>
                <c:pt idx="483">
                  <c:v>ERR228577</c:v>
                </c:pt>
                <c:pt idx="484">
                  <c:v>ERR228578</c:v>
                </c:pt>
                <c:pt idx="485">
                  <c:v>ERR228579</c:v>
                </c:pt>
                <c:pt idx="486">
                  <c:v>ERR228580</c:v>
                </c:pt>
                <c:pt idx="487">
                  <c:v>ERR228581</c:v>
                </c:pt>
                <c:pt idx="488">
                  <c:v>ERR228582</c:v>
                </c:pt>
                <c:pt idx="489">
                  <c:v>ERR228583</c:v>
                </c:pt>
                <c:pt idx="490">
                  <c:v>ERR228584</c:v>
                </c:pt>
                <c:pt idx="491">
                  <c:v>ERR228585</c:v>
                </c:pt>
                <c:pt idx="492">
                  <c:v>ERR228586</c:v>
                </c:pt>
                <c:pt idx="493">
                  <c:v>ERR228587</c:v>
                </c:pt>
                <c:pt idx="494">
                  <c:v>ERR228588</c:v>
                </c:pt>
                <c:pt idx="495">
                  <c:v>ERR228589</c:v>
                </c:pt>
                <c:pt idx="496">
                  <c:v>ERR228590</c:v>
                </c:pt>
                <c:pt idx="497">
                  <c:v>ERR228591</c:v>
                </c:pt>
                <c:pt idx="498">
                  <c:v>ERR228592</c:v>
                </c:pt>
                <c:pt idx="499">
                  <c:v>ERR228593</c:v>
                </c:pt>
                <c:pt idx="500">
                  <c:v>ERR228594</c:v>
                </c:pt>
                <c:pt idx="501">
                  <c:v>ERR228595</c:v>
                </c:pt>
                <c:pt idx="502">
                  <c:v>ERR228596</c:v>
                </c:pt>
                <c:pt idx="503">
                  <c:v>ERR228597</c:v>
                </c:pt>
                <c:pt idx="504">
                  <c:v>ERR228598</c:v>
                </c:pt>
                <c:pt idx="505">
                  <c:v>ERR228599</c:v>
                </c:pt>
                <c:pt idx="506">
                  <c:v>ERR228600</c:v>
                </c:pt>
                <c:pt idx="507">
                  <c:v>ERR228601</c:v>
                </c:pt>
                <c:pt idx="508">
                  <c:v>ERR228602</c:v>
                </c:pt>
                <c:pt idx="509">
                  <c:v>ERR228603</c:v>
                </c:pt>
                <c:pt idx="510">
                  <c:v>ERR228604</c:v>
                </c:pt>
                <c:pt idx="511">
                  <c:v>ERR228605</c:v>
                </c:pt>
                <c:pt idx="512">
                  <c:v>ERR228606</c:v>
                </c:pt>
                <c:pt idx="513">
                  <c:v>ERR228607</c:v>
                </c:pt>
                <c:pt idx="514">
                  <c:v>ERR228608</c:v>
                </c:pt>
                <c:pt idx="515">
                  <c:v>ERR228609</c:v>
                </c:pt>
                <c:pt idx="516">
                  <c:v>ERR228610</c:v>
                </c:pt>
                <c:pt idx="517">
                  <c:v>ERR228611</c:v>
                </c:pt>
                <c:pt idx="518">
                  <c:v>ERR228612</c:v>
                </c:pt>
                <c:pt idx="519">
                  <c:v>ERR228613</c:v>
                </c:pt>
                <c:pt idx="520">
                  <c:v>ERR228614</c:v>
                </c:pt>
                <c:pt idx="521">
                  <c:v>ERR228615</c:v>
                </c:pt>
                <c:pt idx="522">
                  <c:v>ERR228616</c:v>
                </c:pt>
                <c:pt idx="523">
                  <c:v>ERR228617</c:v>
                </c:pt>
                <c:pt idx="524">
                  <c:v>ERR228618</c:v>
                </c:pt>
                <c:pt idx="525">
                  <c:v>ERR228619</c:v>
                </c:pt>
                <c:pt idx="526">
                  <c:v>ERR228620</c:v>
                </c:pt>
                <c:pt idx="527">
                  <c:v>ERR228621</c:v>
                </c:pt>
                <c:pt idx="528">
                  <c:v>ERR228622</c:v>
                </c:pt>
                <c:pt idx="529">
                  <c:v>ERR228623</c:v>
                </c:pt>
                <c:pt idx="530">
                  <c:v>ERR228624</c:v>
                </c:pt>
                <c:pt idx="531">
                  <c:v>ERR228625</c:v>
                </c:pt>
                <c:pt idx="532">
                  <c:v>ERR228626</c:v>
                </c:pt>
                <c:pt idx="533">
                  <c:v>ERR228627</c:v>
                </c:pt>
                <c:pt idx="534">
                  <c:v>ERR228628</c:v>
                </c:pt>
                <c:pt idx="535">
                  <c:v>ERR228629</c:v>
                </c:pt>
                <c:pt idx="536">
                  <c:v>ERR228630</c:v>
                </c:pt>
                <c:pt idx="537">
                  <c:v>ERR228631</c:v>
                </c:pt>
                <c:pt idx="538">
                  <c:v>ERR228632</c:v>
                </c:pt>
                <c:pt idx="539">
                  <c:v>ERR228633</c:v>
                </c:pt>
                <c:pt idx="540">
                  <c:v>ERR228634</c:v>
                </c:pt>
                <c:pt idx="541">
                  <c:v>ERR228635</c:v>
                </c:pt>
                <c:pt idx="542">
                  <c:v>ERR228636</c:v>
                </c:pt>
                <c:pt idx="543">
                  <c:v>ERR228637</c:v>
                </c:pt>
                <c:pt idx="544">
                  <c:v>ERR228638</c:v>
                </c:pt>
                <c:pt idx="545">
                  <c:v>ERR228639</c:v>
                </c:pt>
                <c:pt idx="546">
                  <c:v>ERR228640</c:v>
                </c:pt>
                <c:pt idx="547">
                  <c:v>ERR228641</c:v>
                </c:pt>
                <c:pt idx="548">
                  <c:v>ERR228642</c:v>
                </c:pt>
                <c:pt idx="549">
                  <c:v>ERR228643</c:v>
                </c:pt>
                <c:pt idx="550">
                  <c:v>ERR228644</c:v>
                </c:pt>
                <c:pt idx="551">
                  <c:v>ERR228645</c:v>
                </c:pt>
                <c:pt idx="552">
                  <c:v>ERR228646</c:v>
                </c:pt>
                <c:pt idx="553">
                  <c:v>ERR228647</c:v>
                </c:pt>
                <c:pt idx="554">
                  <c:v>ERR228648</c:v>
                </c:pt>
                <c:pt idx="555">
                  <c:v>ERR228649</c:v>
                </c:pt>
                <c:pt idx="556">
                  <c:v>ERR228650</c:v>
                </c:pt>
                <c:pt idx="557">
                  <c:v>ERR228651</c:v>
                </c:pt>
                <c:pt idx="558">
                  <c:v>ERR228652</c:v>
                </c:pt>
                <c:pt idx="559">
                  <c:v>ERR228653</c:v>
                </c:pt>
                <c:pt idx="560">
                  <c:v>ERR228654</c:v>
                </c:pt>
                <c:pt idx="561">
                  <c:v>ERR228655</c:v>
                </c:pt>
                <c:pt idx="562">
                  <c:v>ERR228656</c:v>
                </c:pt>
                <c:pt idx="563">
                  <c:v>ERR228657</c:v>
                </c:pt>
                <c:pt idx="564">
                  <c:v>ERR228658</c:v>
                </c:pt>
                <c:pt idx="565">
                  <c:v>ERR228659</c:v>
                </c:pt>
                <c:pt idx="566">
                  <c:v>ERR228660</c:v>
                </c:pt>
                <c:pt idx="567">
                  <c:v>ERR228661</c:v>
                </c:pt>
                <c:pt idx="568">
                  <c:v>ERR228662</c:v>
                </c:pt>
                <c:pt idx="569">
                  <c:v>ERR228663</c:v>
                </c:pt>
                <c:pt idx="570">
                  <c:v>ERR228664</c:v>
                </c:pt>
                <c:pt idx="571">
                  <c:v>ERR228665</c:v>
                </c:pt>
                <c:pt idx="572">
                  <c:v>ERR228666</c:v>
                </c:pt>
                <c:pt idx="573">
                  <c:v>ERR228667</c:v>
                </c:pt>
                <c:pt idx="574">
                  <c:v>ERR228668</c:v>
                </c:pt>
                <c:pt idx="575">
                  <c:v>ERR228669</c:v>
                </c:pt>
                <c:pt idx="576">
                  <c:v>ERR228670</c:v>
                </c:pt>
                <c:pt idx="577">
                  <c:v>ERR228671</c:v>
                </c:pt>
                <c:pt idx="578">
                  <c:v>ERR228672</c:v>
                </c:pt>
                <c:pt idx="579">
                  <c:v>ERR228673</c:v>
                </c:pt>
                <c:pt idx="580">
                  <c:v>ERR228674</c:v>
                </c:pt>
                <c:pt idx="581">
                  <c:v>ERR228675</c:v>
                </c:pt>
                <c:pt idx="582">
                  <c:v>ERR228676</c:v>
                </c:pt>
                <c:pt idx="583">
                  <c:v>ERR228677</c:v>
                </c:pt>
                <c:pt idx="584">
                  <c:v>ERR228678</c:v>
                </c:pt>
                <c:pt idx="585">
                  <c:v>ERR228679</c:v>
                </c:pt>
                <c:pt idx="586">
                  <c:v>ERR228680</c:v>
                </c:pt>
                <c:pt idx="587">
                  <c:v>ERR228681</c:v>
                </c:pt>
                <c:pt idx="588">
                  <c:v>ERR228682</c:v>
                </c:pt>
                <c:pt idx="589">
                  <c:v>ERR228683</c:v>
                </c:pt>
                <c:pt idx="590">
                  <c:v>ERR228684</c:v>
                </c:pt>
                <c:pt idx="591">
                  <c:v>ERR228685</c:v>
                </c:pt>
                <c:pt idx="592">
                  <c:v>ERR228686</c:v>
                </c:pt>
                <c:pt idx="593">
                  <c:v>ERR228687</c:v>
                </c:pt>
                <c:pt idx="594">
                  <c:v>ERR228688</c:v>
                </c:pt>
                <c:pt idx="595">
                  <c:v>ERR228689</c:v>
                </c:pt>
                <c:pt idx="596">
                  <c:v>ERR228690</c:v>
                </c:pt>
                <c:pt idx="597">
                  <c:v>ERR228691</c:v>
                </c:pt>
                <c:pt idx="598">
                  <c:v>ERR228692</c:v>
                </c:pt>
                <c:pt idx="599">
                  <c:v>ERR228693</c:v>
                </c:pt>
                <c:pt idx="600">
                  <c:v>ERR228694</c:v>
                </c:pt>
                <c:pt idx="601">
                  <c:v>ERR228695</c:v>
                </c:pt>
                <c:pt idx="602">
                  <c:v>ERR228696</c:v>
                </c:pt>
                <c:pt idx="603">
                  <c:v>ERR228697</c:v>
                </c:pt>
                <c:pt idx="604">
                  <c:v>ERR228698</c:v>
                </c:pt>
                <c:pt idx="605">
                  <c:v>ERR228699</c:v>
                </c:pt>
                <c:pt idx="606">
                  <c:v>ERR228700</c:v>
                </c:pt>
                <c:pt idx="607">
                  <c:v>ERR228701</c:v>
                </c:pt>
                <c:pt idx="608">
                  <c:v>ERR228702</c:v>
                </c:pt>
                <c:pt idx="609">
                  <c:v>ERR263729</c:v>
                </c:pt>
                <c:pt idx="610">
                  <c:v>ERR263730</c:v>
                </c:pt>
                <c:pt idx="611">
                  <c:v>ERR263731</c:v>
                </c:pt>
                <c:pt idx="612">
                  <c:v>ERR263732</c:v>
                </c:pt>
                <c:pt idx="613">
                  <c:v>ERR263733</c:v>
                </c:pt>
                <c:pt idx="614">
                  <c:v>ERR263734</c:v>
                </c:pt>
                <c:pt idx="615">
                  <c:v>ERR263735</c:v>
                </c:pt>
                <c:pt idx="616">
                  <c:v>ERR263736</c:v>
                </c:pt>
                <c:pt idx="617">
                  <c:v>ERR263737</c:v>
                </c:pt>
                <c:pt idx="618">
                  <c:v>ERR263738</c:v>
                </c:pt>
                <c:pt idx="619">
                  <c:v>ERR263739</c:v>
                </c:pt>
                <c:pt idx="620">
                  <c:v>ERR263740</c:v>
                </c:pt>
                <c:pt idx="621">
                  <c:v>ERR263741</c:v>
                </c:pt>
                <c:pt idx="622">
                  <c:v>ERR263742</c:v>
                </c:pt>
                <c:pt idx="623">
                  <c:v>ERR263743</c:v>
                </c:pt>
                <c:pt idx="624">
                  <c:v>ERR263744</c:v>
                </c:pt>
                <c:pt idx="625">
                  <c:v>ERR263745</c:v>
                </c:pt>
                <c:pt idx="626">
                  <c:v>ERR263746</c:v>
                </c:pt>
                <c:pt idx="627">
                  <c:v>ERR263747</c:v>
                </c:pt>
                <c:pt idx="628">
                  <c:v>ERR263748</c:v>
                </c:pt>
                <c:pt idx="629">
                  <c:v>ERR263749</c:v>
                </c:pt>
                <c:pt idx="630">
                  <c:v>ERR263750</c:v>
                </c:pt>
                <c:pt idx="631">
                  <c:v>ERR263751</c:v>
                </c:pt>
                <c:pt idx="632">
                  <c:v>ERR263752</c:v>
                </c:pt>
                <c:pt idx="633">
                  <c:v>ERR263753</c:v>
                </c:pt>
                <c:pt idx="634">
                  <c:v>ERR263754</c:v>
                </c:pt>
                <c:pt idx="635">
                  <c:v>ERR263755</c:v>
                </c:pt>
                <c:pt idx="636">
                  <c:v>ERR263756</c:v>
                </c:pt>
                <c:pt idx="637">
                  <c:v>ERR263757</c:v>
                </c:pt>
                <c:pt idx="638">
                  <c:v>ERR263758</c:v>
                </c:pt>
                <c:pt idx="639">
                  <c:v>ERR263759</c:v>
                </c:pt>
                <c:pt idx="640">
                  <c:v>ERR263760</c:v>
                </c:pt>
                <c:pt idx="641">
                  <c:v>ERR263761</c:v>
                </c:pt>
                <c:pt idx="642">
                  <c:v>ERR263762</c:v>
                </c:pt>
                <c:pt idx="643">
                  <c:v>ERR263763</c:v>
                </c:pt>
                <c:pt idx="644">
                  <c:v>ERR263764</c:v>
                </c:pt>
                <c:pt idx="645">
                  <c:v>ERR263765</c:v>
                </c:pt>
                <c:pt idx="646">
                  <c:v>ERR263766</c:v>
                </c:pt>
                <c:pt idx="647">
                  <c:v>ERR263767</c:v>
                </c:pt>
                <c:pt idx="648">
                  <c:v>ERR263768</c:v>
                </c:pt>
                <c:pt idx="649">
                  <c:v>ERR263769</c:v>
                </c:pt>
                <c:pt idx="650">
                  <c:v>ERR263770</c:v>
                </c:pt>
                <c:pt idx="651">
                  <c:v>ERR263771</c:v>
                </c:pt>
                <c:pt idx="652">
                  <c:v>ERR263772</c:v>
                </c:pt>
                <c:pt idx="653">
                  <c:v>ERR263773</c:v>
                </c:pt>
                <c:pt idx="654">
                  <c:v>ERR263774</c:v>
                </c:pt>
                <c:pt idx="655">
                  <c:v>ERR263775</c:v>
                </c:pt>
                <c:pt idx="656">
                  <c:v>ERR263776</c:v>
                </c:pt>
                <c:pt idx="657">
                  <c:v>ERR263777</c:v>
                </c:pt>
                <c:pt idx="658">
                  <c:v>ERR263778</c:v>
                </c:pt>
                <c:pt idx="659">
                  <c:v>ERR263779</c:v>
                </c:pt>
                <c:pt idx="660">
                  <c:v>ERR263780</c:v>
                </c:pt>
                <c:pt idx="661">
                  <c:v>ERR263781</c:v>
                </c:pt>
                <c:pt idx="662">
                  <c:v>ERR263782</c:v>
                </c:pt>
                <c:pt idx="663">
                  <c:v>ERR263783</c:v>
                </c:pt>
                <c:pt idx="664">
                  <c:v>ERR263784</c:v>
                </c:pt>
                <c:pt idx="665">
                  <c:v>ERR263785</c:v>
                </c:pt>
                <c:pt idx="666">
                  <c:v>ERR263786</c:v>
                </c:pt>
                <c:pt idx="667">
                  <c:v>ERR263787</c:v>
                </c:pt>
                <c:pt idx="668">
                  <c:v>ERR263788</c:v>
                </c:pt>
                <c:pt idx="669">
                  <c:v>ERR263789</c:v>
                </c:pt>
                <c:pt idx="670">
                  <c:v>ERR263790</c:v>
                </c:pt>
                <c:pt idx="671">
                  <c:v>ERR263791</c:v>
                </c:pt>
                <c:pt idx="672">
                  <c:v>ERR263792</c:v>
                </c:pt>
                <c:pt idx="673">
                  <c:v>ERR263793</c:v>
                </c:pt>
                <c:pt idx="674">
                  <c:v>ERR263794</c:v>
                </c:pt>
                <c:pt idx="675">
                  <c:v>ERR263795</c:v>
                </c:pt>
                <c:pt idx="676">
                  <c:v>ERR263796</c:v>
                </c:pt>
                <c:pt idx="677">
                  <c:v>ERR263797</c:v>
                </c:pt>
                <c:pt idx="678">
                  <c:v>ERR263798</c:v>
                </c:pt>
                <c:pt idx="679">
                  <c:v>ERR263799</c:v>
                </c:pt>
                <c:pt idx="680">
                  <c:v>ERR263800</c:v>
                </c:pt>
                <c:pt idx="681">
                  <c:v>ERR263801</c:v>
                </c:pt>
                <c:pt idx="682">
                  <c:v>ERR263802</c:v>
                </c:pt>
                <c:pt idx="683">
                  <c:v>ERR263803</c:v>
                </c:pt>
                <c:pt idx="684">
                  <c:v>ERR263804</c:v>
                </c:pt>
                <c:pt idx="685">
                  <c:v>ERR263805</c:v>
                </c:pt>
                <c:pt idx="686">
                  <c:v>ERR263806</c:v>
                </c:pt>
                <c:pt idx="687">
                  <c:v>ERR263807</c:v>
                </c:pt>
                <c:pt idx="688">
                  <c:v>ERR263808</c:v>
                </c:pt>
                <c:pt idx="689">
                  <c:v>ERR263809</c:v>
                </c:pt>
                <c:pt idx="690">
                  <c:v>ERR263810</c:v>
                </c:pt>
                <c:pt idx="691">
                  <c:v>ERR263811</c:v>
                </c:pt>
                <c:pt idx="692">
                  <c:v>ERR263812</c:v>
                </c:pt>
                <c:pt idx="693">
                  <c:v>ERR263813</c:v>
                </c:pt>
                <c:pt idx="694">
                  <c:v>ERR263814</c:v>
                </c:pt>
                <c:pt idx="695">
                  <c:v>ERR263815</c:v>
                </c:pt>
                <c:pt idx="696">
                  <c:v>ERR263816</c:v>
                </c:pt>
                <c:pt idx="697">
                  <c:v>ERR263817</c:v>
                </c:pt>
                <c:pt idx="698">
                  <c:v>ERR263818</c:v>
                </c:pt>
                <c:pt idx="699">
                  <c:v>ERR263819</c:v>
                </c:pt>
                <c:pt idx="700">
                  <c:v>ERR263820</c:v>
                </c:pt>
                <c:pt idx="701">
                  <c:v>ERR263821</c:v>
                </c:pt>
                <c:pt idx="702">
                  <c:v>ERR263822</c:v>
                </c:pt>
                <c:pt idx="703">
                  <c:v>ERR263823</c:v>
                </c:pt>
                <c:pt idx="704">
                  <c:v>ERR263824</c:v>
                </c:pt>
                <c:pt idx="705">
                  <c:v>ERR263825</c:v>
                </c:pt>
                <c:pt idx="706">
                  <c:v>ERR263826</c:v>
                </c:pt>
                <c:pt idx="707">
                  <c:v>ERR263827</c:v>
                </c:pt>
                <c:pt idx="708">
                  <c:v>ERR263828</c:v>
                </c:pt>
                <c:pt idx="709">
                  <c:v>ERR263829</c:v>
                </c:pt>
                <c:pt idx="710">
                  <c:v>ERR263830</c:v>
                </c:pt>
                <c:pt idx="711">
                  <c:v>ERR263831</c:v>
                </c:pt>
                <c:pt idx="712">
                  <c:v>ERR263832</c:v>
                </c:pt>
                <c:pt idx="713">
                  <c:v>ERR263833</c:v>
                </c:pt>
                <c:pt idx="714">
                  <c:v>ERR263834</c:v>
                </c:pt>
                <c:pt idx="715">
                  <c:v>ERR263835</c:v>
                </c:pt>
                <c:pt idx="716">
                  <c:v>ERR263836</c:v>
                </c:pt>
                <c:pt idx="717">
                  <c:v>ERR263837</c:v>
                </c:pt>
                <c:pt idx="718">
                  <c:v>ERR263838</c:v>
                </c:pt>
                <c:pt idx="719">
                  <c:v>ERR263839</c:v>
                </c:pt>
                <c:pt idx="720">
                  <c:v>ERR263840</c:v>
                </c:pt>
                <c:pt idx="721">
                  <c:v>ERR263841</c:v>
                </c:pt>
                <c:pt idx="722">
                  <c:v>ERR263842</c:v>
                </c:pt>
                <c:pt idx="723">
                  <c:v>ERR263843</c:v>
                </c:pt>
                <c:pt idx="724">
                  <c:v>ERR263844</c:v>
                </c:pt>
                <c:pt idx="725">
                  <c:v>ERR263845</c:v>
                </c:pt>
                <c:pt idx="726">
                  <c:v>ERR263846</c:v>
                </c:pt>
                <c:pt idx="727">
                  <c:v>ERR263847</c:v>
                </c:pt>
                <c:pt idx="728">
                  <c:v>ERR263848</c:v>
                </c:pt>
                <c:pt idx="729">
                  <c:v>ERR263849</c:v>
                </c:pt>
                <c:pt idx="730">
                  <c:v>ERR263850</c:v>
                </c:pt>
                <c:pt idx="731">
                  <c:v>ERR263851</c:v>
                </c:pt>
                <c:pt idx="732">
                  <c:v>ERR263852</c:v>
                </c:pt>
                <c:pt idx="733">
                  <c:v>ERR263853</c:v>
                </c:pt>
                <c:pt idx="734">
                  <c:v>ERR263854</c:v>
                </c:pt>
                <c:pt idx="735">
                  <c:v>ERR263855</c:v>
                </c:pt>
                <c:pt idx="736">
                  <c:v>ERR263856</c:v>
                </c:pt>
                <c:pt idx="737">
                  <c:v>ERR263857</c:v>
                </c:pt>
                <c:pt idx="738">
                  <c:v>ERR263858</c:v>
                </c:pt>
                <c:pt idx="739">
                  <c:v>ERR263859</c:v>
                </c:pt>
                <c:pt idx="740">
                  <c:v>ERR263860</c:v>
                </c:pt>
                <c:pt idx="741">
                  <c:v>ERR263861</c:v>
                </c:pt>
                <c:pt idx="742">
                  <c:v>ERR263862</c:v>
                </c:pt>
                <c:pt idx="743">
                  <c:v>ERR263863</c:v>
                </c:pt>
                <c:pt idx="744">
                  <c:v>ERR263864</c:v>
                </c:pt>
                <c:pt idx="745">
                  <c:v>ERR263865</c:v>
                </c:pt>
                <c:pt idx="746">
                  <c:v>ERR263866</c:v>
                </c:pt>
                <c:pt idx="747">
                  <c:v>ERR263867</c:v>
                </c:pt>
                <c:pt idx="748">
                  <c:v>ERR263868</c:v>
                </c:pt>
                <c:pt idx="749">
                  <c:v>ERR263869</c:v>
                </c:pt>
                <c:pt idx="750">
                  <c:v>ERR263870</c:v>
                </c:pt>
                <c:pt idx="751">
                  <c:v>ERR263871</c:v>
                </c:pt>
                <c:pt idx="752">
                  <c:v>ERR263872</c:v>
                </c:pt>
                <c:pt idx="753">
                  <c:v>ERR263873</c:v>
                </c:pt>
                <c:pt idx="754">
                  <c:v>ERR263874</c:v>
                </c:pt>
                <c:pt idx="755">
                  <c:v>ERR263875</c:v>
                </c:pt>
                <c:pt idx="756">
                  <c:v>ERR263876</c:v>
                </c:pt>
                <c:pt idx="757">
                  <c:v>ERR263877</c:v>
                </c:pt>
                <c:pt idx="758">
                  <c:v>ERR263878</c:v>
                </c:pt>
                <c:pt idx="759">
                  <c:v>ERR263879</c:v>
                </c:pt>
                <c:pt idx="760">
                  <c:v>ERR263880</c:v>
                </c:pt>
                <c:pt idx="761">
                  <c:v>ERR263881</c:v>
                </c:pt>
                <c:pt idx="762">
                  <c:v>ERR263882</c:v>
                </c:pt>
                <c:pt idx="763">
                  <c:v>ERR263883</c:v>
                </c:pt>
                <c:pt idx="764">
                  <c:v>ERR263884</c:v>
                </c:pt>
                <c:pt idx="765">
                  <c:v>ERR263885</c:v>
                </c:pt>
                <c:pt idx="766">
                  <c:v>ERR263886</c:v>
                </c:pt>
                <c:pt idx="767">
                  <c:v>ERR263887</c:v>
                </c:pt>
                <c:pt idx="768">
                  <c:v>ERR263888</c:v>
                </c:pt>
                <c:pt idx="769">
                  <c:v>ERR263889</c:v>
                </c:pt>
                <c:pt idx="770">
                  <c:v>ERR263890</c:v>
                </c:pt>
                <c:pt idx="771">
                  <c:v>ERR263891</c:v>
                </c:pt>
                <c:pt idx="772">
                  <c:v>ERR263892</c:v>
                </c:pt>
                <c:pt idx="773">
                  <c:v>ERR263893</c:v>
                </c:pt>
                <c:pt idx="774">
                  <c:v>ERR263894</c:v>
                </c:pt>
                <c:pt idx="775">
                  <c:v>ERR263895</c:v>
                </c:pt>
                <c:pt idx="776">
                  <c:v>ERR263896</c:v>
                </c:pt>
                <c:pt idx="777">
                  <c:v>ERR263897</c:v>
                </c:pt>
                <c:pt idx="778">
                  <c:v>ERR263898</c:v>
                </c:pt>
                <c:pt idx="779">
                  <c:v>ERR263899</c:v>
                </c:pt>
                <c:pt idx="780">
                  <c:v>ERR263900</c:v>
                </c:pt>
                <c:pt idx="781">
                  <c:v>ERR263901</c:v>
                </c:pt>
                <c:pt idx="782">
                  <c:v>ERR263902</c:v>
                </c:pt>
                <c:pt idx="783">
                  <c:v>ERR263903</c:v>
                </c:pt>
                <c:pt idx="784">
                  <c:v>ERR263904</c:v>
                </c:pt>
                <c:pt idx="785">
                  <c:v>ERR263905</c:v>
                </c:pt>
                <c:pt idx="786">
                  <c:v>ERR263906</c:v>
                </c:pt>
                <c:pt idx="787">
                  <c:v>ERR263907</c:v>
                </c:pt>
                <c:pt idx="788">
                  <c:v>ERR263908</c:v>
                </c:pt>
                <c:pt idx="789">
                  <c:v>ERR263909</c:v>
                </c:pt>
                <c:pt idx="790">
                  <c:v>ERR263910</c:v>
                </c:pt>
                <c:pt idx="791">
                  <c:v>ERR263911</c:v>
                </c:pt>
                <c:pt idx="792">
                  <c:v>ERR263912</c:v>
                </c:pt>
                <c:pt idx="793">
                  <c:v>ERR263913</c:v>
                </c:pt>
                <c:pt idx="794">
                  <c:v>ERR263914</c:v>
                </c:pt>
                <c:pt idx="795">
                  <c:v>ERR263915</c:v>
                </c:pt>
                <c:pt idx="796">
                  <c:v>ERR263916</c:v>
                </c:pt>
                <c:pt idx="797">
                  <c:v>ERR263917</c:v>
                </c:pt>
                <c:pt idx="798">
                  <c:v>ERR263918</c:v>
                </c:pt>
                <c:pt idx="799">
                  <c:v>ERR263919</c:v>
                </c:pt>
                <c:pt idx="800">
                  <c:v>ERR263920</c:v>
                </c:pt>
                <c:pt idx="801">
                  <c:v>ERR263921</c:v>
                </c:pt>
                <c:pt idx="802">
                  <c:v>ERR263922</c:v>
                </c:pt>
                <c:pt idx="803">
                  <c:v>ERR263923</c:v>
                </c:pt>
                <c:pt idx="804">
                  <c:v>ERR263924</c:v>
                </c:pt>
                <c:pt idx="805">
                  <c:v>ERR263925</c:v>
                </c:pt>
                <c:pt idx="806">
                  <c:v>ERR263926</c:v>
                </c:pt>
                <c:pt idx="807">
                  <c:v>ERR263927</c:v>
                </c:pt>
                <c:pt idx="808">
                  <c:v>ERR263928</c:v>
                </c:pt>
                <c:pt idx="809">
                  <c:v>ERR263929</c:v>
                </c:pt>
                <c:pt idx="810">
                  <c:v>ERR263930</c:v>
                </c:pt>
                <c:pt idx="811">
                  <c:v>ERR263931</c:v>
                </c:pt>
                <c:pt idx="812">
                  <c:v>ERR263932</c:v>
                </c:pt>
                <c:pt idx="813">
                  <c:v>ERR263933</c:v>
                </c:pt>
                <c:pt idx="814">
                  <c:v>ERR263934</c:v>
                </c:pt>
                <c:pt idx="815">
                  <c:v>ERR263935</c:v>
                </c:pt>
                <c:pt idx="816">
                  <c:v>ERR263936</c:v>
                </c:pt>
                <c:pt idx="817">
                  <c:v>ERR263937</c:v>
                </c:pt>
                <c:pt idx="818">
                  <c:v>ERR263938</c:v>
                </c:pt>
                <c:pt idx="819">
                  <c:v>ERR263939</c:v>
                </c:pt>
                <c:pt idx="820">
                  <c:v>ERR263940</c:v>
                </c:pt>
                <c:pt idx="821">
                  <c:v>ERR263941</c:v>
                </c:pt>
                <c:pt idx="822">
                  <c:v>ERR263942</c:v>
                </c:pt>
                <c:pt idx="823">
                  <c:v>ERR263943</c:v>
                </c:pt>
                <c:pt idx="824">
                  <c:v>ERR263944</c:v>
                </c:pt>
                <c:pt idx="825">
                  <c:v>ERR263945</c:v>
                </c:pt>
                <c:pt idx="826">
                  <c:v>ERR263946</c:v>
                </c:pt>
                <c:pt idx="827">
                  <c:v>ERR263947</c:v>
                </c:pt>
                <c:pt idx="828">
                  <c:v>ERR263948</c:v>
                </c:pt>
                <c:pt idx="829">
                  <c:v>ERR263949</c:v>
                </c:pt>
                <c:pt idx="830">
                  <c:v>ERR263950</c:v>
                </c:pt>
                <c:pt idx="831">
                  <c:v>ERR263951</c:v>
                </c:pt>
                <c:pt idx="832">
                  <c:v>ERR263952</c:v>
                </c:pt>
                <c:pt idx="833">
                  <c:v>ERR263953</c:v>
                </c:pt>
                <c:pt idx="834">
                  <c:v>ERR263954</c:v>
                </c:pt>
                <c:pt idx="835">
                  <c:v>ERR263955</c:v>
                </c:pt>
                <c:pt idx="836">
                  <c:v>ERR263956</c:v>
                </c:pt>
                <c:pt idx="837">
                  <c:v>ERR263957</c:v>
                </c:pt>
                <c:pt idx="838">
                  <c:v>ERR263958</c:v>
                </c:pt>
                <c:pt idx="839">
                  <c:v>ERR263959</c:v>
                </c:pt>
                <c:pt idx="840">
                  <c:v>ERR263960</c:v>
                </c:pt>
                <c:pt idx="841">
                  <c:v>ERR263961</c:v>
                </c:pt>
                <c:pt idx="842">
                  <c:v>ERR263962</c:v>
                </c:pt>
                <c:pt idx="843">
                  <c:v>ERR263963</c:v>
                </c:pt>
                <c:pt idx="844">
                  <c:v>ERR263964</c:v>
                </c:pt>
                <c:pt idx="845">
                  <c:v>ERR263965</c:v>
                </c:pt>
                <c:pt idx="846">
                  <c:v>ERR263966</c:v>
                </c:pt>
                <c:pt idx="847">
                  <c:v>ERR263967</c:v>
                </c:pt>
                <c:pt idx="848">
                  <c:v>ERR263968</c:v>
                </c:pt>
                <c:pt idx="849">
                  <c:v>ERR263969</c:v>
                </c:pt>
                <c:pt idx="850">
                  <c:v>ERR263970</c:v>
                </c:pt>
                <c:pt idx="851">
                  <c:v>ERR263971</c:v>
                </c:pt>
                <c:pt idx="852">
                  <c:v>ERR263972</c:v>
                </c:pt>
                <c:pt idx="853">
                  <c:v>ERR263973</c:v>
                </c:pt>
                <c:pt idx="854">
                  <c:v>ERR263974</c:v>
                </c:pt>
                <c:pt idx="855">
                  <c:v>ERR263975</c:v>
                </c:pt>
                <c:pt idx="856">
                  <c:v>ERR263976</c:v>
                </c:pt>
                <c:pt idx="857">
                  <c:v>ERR263977</c:v>
                </c:pt>
                <c:pt idx="858">
                  <c:v>ERR263978</c:v>
                </c:pt>
                <c:pt idx="859">
                  <c:v>ERR263979</c:v>
                </c:pt>
                <c:pt idx="860">
                  <c:v>ERR263980</c:v>
                </c:pt>
                <c:pt idx="861">
                  <c:v>ERR263981</c:v>
                </c:pt>
                <c:pt idx="862">
                  <c:v>ERR263982</c:v>
                </c:pt>
                <c:pt idx="863">
                  <c:v>ERR263983</c:v>
                </c:pt>
                <c:pt idx="864">
                  <c:v>ERR263984</c:v>
                </c:pt>
                <c:pt idx="865">
                  <c:v>ERR263985</c:v>
                </c:pt>
                <c:pt idx="866">
                  <c:v>ERR263986</c:v>
                </c:pt>
                <c:pt idx="867">
                  <c:v>ERR263987</c:v>
                </c:pt>
                <c:pt idx="868">
                  <c:v>ERR263988</c:v>
                </c:pt>
                <c:pt idx="869">
                  <c:v>ERR263989</c:v>
                </c:pt>
                <c:pt idx="870">
                  <c:v>ERR263990</c:v>
                </c:pt>
                <c:pt idx="871">
                  <c:v>ERR263991</c:v>
                </c:pt>
                <c:pt idx="872">
                  <c:v>ERR263992</c:v>
                </c:pt>
                <c:pt idx="873">
                  <c:v>ERR263993</c:v>
                </c:pt>
                <c:pt idx="874">
                  <c:v>ERR263994</c:v>
                </c:pt>
                <c:pt idx="875">
                  <c:v>ERR263995</c:v>
                </c:pt>
                <c:pt idx="876">
                  <c:v>ERR263996</c:v>
                </c:pt>
                <c:pt idx="877">
                  <c:v>ERR263997</c:v>
                </c:pt>
                <c:pt idx="878">
                  <c:v>ERR263998</c:v>
                </c:pt>
                <c:pt idx="879">
                  <c:v>ERR263999</c:v>
                </c:pt>
                <c:pt idx="880">
                  <c:v>ERR264000</c:v>
                </c:pt>
                <c:pt idx="881">
                  <c:v>ERR264001</c:v>
                </c:pt>
                <c:pt idx="882">
                  <c:v>ERR264002</c:v>
                </c:pt>
                <c:pt idx="883">
                  <c:v>ERR264003</c:v>
                </c:pt>
                <c:pt idx="884">
                  <c:v>ERR264004</c:v>
                </c:pt>
                <c:pt idx="885">
                  <c:v>ERR264005</c:v>
                </c:pt>
                <c:pt idx="886">
                  <c:v>ERR264006</c:v>
                </c:pt>
                <c:pt idx="887">
                  <c:v>ERR264007</c:v>
                </c:pt>
                <c:pt idx="888">
                  <c:v>ERR264008</c:v>
                </c:pt>
                <c:pt idx="889">
                  <c:v>ERR264009</c:v>
                </c:pt>
                <c:pt idx="890">
                  <c:v>ERR264010</c:v>
                </c:pt>
                <c:pt idx="891">
                  <c:v>ERR264011</c:v>
                </c:pt>
                <c:pt idx="892">
                  <c:v>ERR278978</c:v>
                </c:pt>
                <c:pt idx="893">
                  <c:v>ERR278979</c:v>
                </c:pt>
                <c:pt idx="894">
                  <c:v>ERR278980</c:v>
                </c:pt>
                <c:pt idx="895">
                  <c:v>ERR278981</c:v>
                </c:pt>
                <c:pt idx="896">
                  <c:v>ERR278982</c:v>
                </c:pt>
                <c:pt idx="897">
                  <c:v>ERR278983</c:v>
                </c:pt>
                <c:pt idx="898">
                  <c:v>ERR278984</c:v>
                </c:pt>
                <c:pt idx="899">
                  <c:v>ERR278985</c:v>
                </c:pt>
                <c:pt idx="900">
                  <c:v>ERR278986</c:v>
                </c:pt>
                <c:pt idx="901">
                  <c:v>ERR278987</c:v>
                </c:pt>
                <c:pt idx="902">
                  <c:v>ERR278988</c:v>
                </c:pt>
                <c:pt idx="903">
                  <c:v>ERR278989</c:v>
                </c:pt>
                <c:pt idx="904">
                  <c:v>ERR278990</c:v>
                </c:pt>
                <c:pt idx="905">
                  <c:v>ERR278991</c:v>
                </c:pt>
                <c:pt idx="906">
                  <c:v>ERR278992</c:v>
                </c:pt>
                <c:pt idx="907">
                  <c:v>ERR278993</c:v>
                </c:pt>
                <c:pt idx="908">
                  <c:v>ERR278994</c:v>
                </c:pt>
                <c:pt idx="909">
                  <c:v>ERR278995</c:v>
                </c:pt>
                <c:pt idx="910">
                  <c:v>ERR278996</c:v>
                </c:pt>
                <c:pt idx="911">
                  <c:v>ERR278997</c:v>
                </c:pt>
                <c:pt idx="912">
                  <c:v>ERR278998</c:v>
                </c:pt>
                <c:pt idx="913">
                  <c:v>ERR278999</c:v>
                </c:pt>
                <c:pt idx="914">
                  <c:v>ERR279000</c:v>
                </c:pt>
                <c:pt idx="915">
                  <c:v>ERR279001</c:v>
                </c:pt>
                <c:pt idx="916">
                  <c:v>ERR346658</c:v>
                </c:pt>
                <c:pt idx="917">
                  <c:v>ERR346659</c:v>
                </c:pt>
                <c:pt idx="918">
                  <c:v>ERR368978</c:v>
                </c:pt>
                <c:pt idx="919">
                  <c:v>ERR368979</c:v>
                </c:pt>
                <c:pt idx="920">
                  <c:v>ERR368980</c:v>
                </c:pt>
                <c:pt idx="921">
                  <c:v>ERR368981</c:v>
                </c:pt>
                <c:pt idx="922">
                  <c:v>ERR368982</c:v>
                </c:pt>
                <c:pt idx="923">
                  <c:v>ERR368983</c:v>
                </c:pt>
                <c:pt idx="924">
                  <c:v>ERR368984</c:v>
                </c:pt>
                <c:pt idx="925">
                  <c:v>ERR368985</c:v>
                </c:pt>
                <c:pt idx="926">
                  <c:v>ERR368986</c:v>
                </c:pt>
                <c:pt idx="927">
                  <c:v>ERR368987</c:v>
                </c:pt>
                <c:pt idx="928">
                  <c:v>ERR368988</c:v>
                </c:pt>
                <c:pt idx="929">
                  <c:v>ERR368989</c:v>
                </c:pt>
                <c:pt idx="930">
                  <c:v>ERR368990</c:v>
                </c:pt>
                <c:pt idx="931">
                  <c:v>ERR368991</c:v>
                </c:pt>
                <c:pt idx="932">
                  <c:v>ERR368992</c:v>
                </c:pt>
                <c:pt idx="933">
                  <c:v>ERR368993</c:v>
                </c:pt>
                <c:pt idx="934">
                  <c:v>ERR368994</c:v>
                </c:pt>
                <c:pt idx="935">
                  <c:v>ERR368995</c:v>
                </c:pt>
                <c:pt idx="936">
                  <c:v>ERR368996</c:v>
                </c:pt>
                <c:pt idx="937">
                  <c:v>ERR368997</c:v>
                </c:pt>
                <c:pt idx="938">
                  <c:v>ERR368998</c:v>
                </c:pt>
                <c:pt idx="939">
                  <c:v>ERR368999</c:v>
                </c:pt>
                <c:pt idx="940">
                  <c:v>ERR369000</c:v>
                </c:pt>
                <c:pt idx="941">
                  <c:v>ERR369001</c:v>
                </c:pt>
                <c:pt idx="942">
                  <c:v>ERR369002</c:v>
                </c:pt>
                <c:pt idx="943">
                  <c:v>ERR369003</c:v>
                </c:pt>
                <c:pt idx="944">
                  <c:v>ERR369004</c:v>
                </c:pt>
                <c:pt idx="945">
                  <c:v>ERR369005</c:v>
                </c:pt>
                <c:pt idx="946">
                  <c:v>ERR369006</c:v>
                </c:pt>
                <c:pt idx="947">
                  <c:v>ERR369007</c:v>
                </c:pt>
                <c:pt idx="948">
                  <c:v>ERR369008</c:v>
                </c:pt>
                <c:pt idx="949">
                  <c:v>ERR369009</c:v>
                </c:pt>
                <c:pt idx="950">
                  <c:v>ERR369010</c:v>
                </c:pt>
                <c:pt idx="951">
                  <c:v>ERR369011</c:v>
                </c:pt>
                <c:pt idx="952">
                  <c:v>ERR369012</c:v>
                </c:pt>
                <c:pt idx="953">
                  <c:v>ERR369013</c:v>
                </c:pt>
                <c:pt idx="954">
                  <c:v>ERR369014</c:v>
                </c:pt>
                <c:pt idx="955">
                  <c:v>ERR369015</c:v>
                </c:pt>
                <c:pt idx="956">
                  <c:v>ERR369016</c:v>
                </c:pt>
                <c:pt idx="957">
                  <c:v>ERR369017</c:v>
                </c:pt>
                <c:pt idx="958">
                  <c:v>ERR369018</c:v>
                </c:pt>
                <c:pt idx="959">
                  <c:v>ERR369019</c:v>
                </c:pt>
                <c:pt idx="960">
                  <c:v>ERR369020</c:v>
                </c:pt>
                <c:pt idx="961">
                  <c:v>ERR369021</c:v>
                </c:pt>
                <c:pt idx="962">
                  <c:v>ERR369022</c:v>
                </c:pt>
                <c:pt idx="963">
                  <c:v>ERR369023</c:v>
                </c:pt>
                <c:pt idx="964">
                  <c:v>ERR369024</c:v>
                </c:pt>
                <c:pt idx="965">
                  <c:v>ERR369025</c:v>
                </c:pt>
                <c:pt idx="966">
                  <c:v>ERR369026</c:v>
                </c:pt>
                <c:pt idx="967">
                  <c:v>ERR369027</c:v>
                </c:pt>
                <c:pt idx="968">
                  <c:v>ERR369028</c:v>
                </c:pt>
                <c:pt idx="969">
                  <c:v>ERR369029</c:v>
                </c:pt>
                <c:pt idx="970">
                  <c:v>ERR369030</c:v>
                </c:pt>
                <c:pt idx="971">
                  <c:v>ERR369031</c:v>
                </c:pt>
                <c:pt idx="972">
                  <c:v>ERR369032</c:v>
                </c:pt>
                <c:pt idx="973">
                  <c:v>ERR369033</c:v>
                </c:pt>
                <c:pt idx="974">
                  <c:v>ERR369034</c:v>
                </c:pt>
                <c:pt idx="975">
                  <c:v>ERR369035</c:v>
                </c:pt>
                <c:pt idx="976">
                  <c:v>ERR369036</c:v>
                </c:pt>
                <c:pt idx="977">
                  <c:v>ERR369037</c:v>
                </c:pt>
                <c:pt idx="978">
                  <c:v>ERR369038</c:v>
                </c:pt>
                <c:pt idx="979">
                  <c:v>ERR369039</c:v>
                </c:pt>
                <c:pt idx="980">
                  <c:v>ERR369040</c:v>
                </c:pt>
                <c:pt idx="981">
                  <c:v>ERR369041</c:v>
                </c:pt>
                <c:pt idx="982">
                  <c:v>ERR369042</c:v>
                </c:pt>
                <c:pt idx="983">
                  <c:v>ERR369043</c:v>
                </c:pt>
                <c:pt idx="984">
                  <c:v>ERR369044</c:v>
                </c:pt>
                <c:pt idx="985">
                  <c:v>ERR369045</c:v>
                </c:pt>
                <c:pt idx="986">
                  <c:v>ERR369046</c:v>
                </c:pt>
                <c:pt idx="987">
                  <c:v>ERR369047</c:v>
                </c:pt>
                <c:pt idx="988">
                  <c:v>ERR369048</c:v>
                </c:pt>
                <c:pt idx="989">
                  <c:v>ERR369049</c:v>
                </c:pt>
                <c:pt idx="990">
                  <c:v>ERR369050</c:v>
                </c:pt>
                <c:pt idx="991">
                  <c:v>ERR369051</c:v>
                </c:pt>
                <c:pt idx="992">
                  <c:v>ERR369052</c:v>
                </c:pt>
                <c:pt idx="993">
                  <c:v>ERR369053</c:v>
                </c:pt>
                <c:pt idx="994">
                  <c:v>ERR369054</c:v>
                </c:pt>
                <c:pt idx="995">
                  <c:v>ERR369055</c:v>
                </c:pt>
                <c:pt idx="996">
                  <c:v>ERR369056</c:v>
                </c:pt>
                <c:pt idx="997">
                  <c:v>ERR369057</c:v>
                </c:pt>
                <c:pt idx="998">
                  <c:v>ERR369058</c:v>
                </c:pt>
                <c:pt idx="999">
                  <c:v>ERR369059</c:v>
                </c:pt>
                <c:pt idx="1000">
                  <c:v>ERR369060</c:v>
                </c:pt>
                <c:pt idx="1001">
                  <c:v>ERR369061</c:v>
                </c:pt>
                <c:pt idx="1002">
                  <c:v>ERR369062</c:v>
                </c:pt>
                <c:pt idx="1003">
                  <c:v>ERR369063</c:v>
                </c:pt>
                <c:pt idx="1004">
                  <c:v>ERR369064</c:v>
                </c:pt>
                <c:pt idx="1005">
                  <c:v>ERR369065</c:v>
                </c:pt>
                <c:pt idx="1006">
                  <c:v>ERR369066</c:v>
                </c:pt>
                <c:pt idx="1007">
                  <c:v>ERR369067</c:v>
                </c:pt>
                <c:pt idx="1008">
                  <c:v>ERR369068</c:v>
                </c:pt>
                <c:pt idx="1009">
                  <c:v>ERR369069</c:v>
                </c:pt>
                <c:pt idx="1010">
                  <c:v>ERR369070</c:v>
                </c:pt>
                <c:pt idx="1011">
                  <c:v>ERR369071</c:v>
                </c:pt>
                <c:pt idx="1012">
                  <c:v>ERR369072</c:v>
                </c:pt>
                <c:pt idx="1013">
                  <c:v>ERR369073</c:v>
                </c:pt>
                <c:pt idx="1014">
                  <c:v>ERR369074</c:v>
                </c:pt>
                <c:pt idx="1015">
                  <c:v>ERR369075</c:v>
                </c:pt>
                <c:pt idx="1016">
                  <c:v>ERR369076</c:v>
                </c:pt>
                <c:pt idx="1017">
                  <c:v>ERR369077</c:v>
                </c:pt>
                <c:pt idx="1018">
                  <c:v>ERR369078</c:v>
                </c:pt>
                <c:pt idx="1019">
                  <c:v>ERR369079</c:v>
                </c:pt>
                <c:pt idx="1020">
                  <c:v>ERR369080</c:v>
                </c:pt>
                <c:pt idx="1021">
                  <c:v>ERR369081</c:v>
                </c:pt>
                <c:pt idx="1022">
                  <c:v>ERR369082</c:v>
                </c:pt>
                <c:pt idx="1023">
                  <c:v>ERR369083</c:v>
                </c:pt>
                <c:pt idx="1024">
                  <c:v>ERR369084</c:v>
                </c:pt>
                <c:pt idx="1025">
                  <c:v>ERR369085</c:v>
                </c:pt>
                <c:pt idx="1026">
                  <c:v>ERR369086</c:v>
                </c:pt>
                <c:pt idx="1027">
                  <c:v>ERR369087</c:v>
                </c:pt>
                <c:pt idx="1028">
                  <c:v>ERR369088</c:v>
                </c:pt>
                <c:pt idx="1029">
                  <c:v>ERR369089</c:v>
                </c:pt>
                <c:pt idx="1030">
                  <c:v>ERR369090</c:v>
                </c:pt>
                <c:pt idx="1031">
                  <c:v>ERR369092</c:v>
                </c:pt>
                <c:pt idx="1032">
                  <c:v>ERR369093</c:v>
                </c:pt>
                <c:pt idx="1033">
                  <c:v>ERR369094</c:v>
                </c:pt>
                <c:pt idx="1034">
                  <c:v>ERR369095</c:v>
                </c:pt>
                <c:pt idx="1035">
                  <c:v>ERR369096</c:v>
                </c:pt>
                <c:pt idx="1036">
                  <c:v>ERR369097</c:v>
                </c:pt>
                <c:pt idx="1037">
                  <c:v>ERR369098</c:v>
                </c:pt>
                <c:pt idx="1038">
                  <c:v>ERR369099</c:v>
                </c:pt>
                <c:pt idx="1039">
                  <c:v>ERR369100</c:v>
                </c:pt>
                <c:pt idx="1040">
                  <c:v>ERR369101</c:v>
                </c:pt>
                <c:pt idx="1041">
                  <c:v>ERR369102</c:v>
                </c:pt>
                <c:pt idx="1042">
                  <c:v>ERR369103</c:v>
                </c:pt>
                <c:pt idx="1043">
                  <c:v>ERR369104</c:v>
                </c:pt>
                <c:pt idx="1044">
                  <c:v>ERR369105</c:v>
                </c:pt>
                <c:pt idx="1045">
                  <c:v>ERR369106</c:v>
                </c:pt>
                <c:pt idx="1046">
                  <c:v>ERR369107</c:v>
                </c:pt>
                <c:pt idx="1047">
                  <c:v>ERR369108</c:v>
                </c:pt>
                <c:pt idx="1048">
                  <c:v>ERR369109</c:v>
                </c:pt>
                <c:pt idx="1049">
                  <c:v>ERR369110</c:v>
                </c:pt>
                <c:pt idx="1050">
                  <c:v>ERR369111</c:v>
                </c:pt>
                <c:pt idx="1051">
                  <c:v>ERR369112</c:v>
                </c:pt>
                <c:pt idx="1052">
                  <c:v>ERR369113</c:v>
                </c:pt>
                <c:pt idx="1053">
                  <c:v>ERR369114</c:v>
                </c:pt>
                <c:pt idx="1054">
                  <c:v>ERR369115</c:v>
                </c:pt>
                <c:pt idx="1055">
                  <c:v>ERR369116</c:v>
                </c:pt>
                <c:pt idx="1056">
                  <c:v>ERR369117</c:v>
                </c:pt>
                <c:pt idx="1057">
                  <c:v>ERR369118</c:v>
                </c:pt>
                <c:pt idx="1058">
                  <c:v>ERR369119</c:v>
                </c:pt>
                <c:pt idx="1059">
                  <c:v>ERR369120</c:v>
                </c:pt>
                <c:pt idx="1060">
                  <c:v>ERR369121</c:v>
                </c:pt>
                <c:pt idx="1061">
                  <c:v>ERR369122</c:v>
                </c:pt>
                <c:pt idx="1062">
                  <c:v>ERR369123</c:v>
                </c:pt>
                <c:pt idx="1063">
                  <c:v>ERR369124</c:v>
                </c:pt>
                <c:pt idx="1064">
                  <c:v>ERR369125</c:v>
                </c:pt>
                <c:pt idx="1065">
                  <c:v>ERR369126</c:v>
                </c:pt>
                <c:pt idx="1066">
                  <c:v>ERR369127</c:v>
                </c:pt>
                <c:pt idx="1067">
                  <c:v>ERR369128</c:v>
                </c:pt>
                <c:pt idx="1068">
                  <c:v>ERR369129</c:v>
                </c:pt>
                <c:pt idx="1069">
                  <c:v>ERR369130</c:v>
                </c:pt>
                <c:pt idx="1070">
                  <c:v>ERR369131</c:v>
                </c:pt>
                <c:pt idx="1071">
                  <c:v>ERR439218</c:v>
                </c:pt>
                <c:pt idx="1072">
                  <c:v>ERR439219</c:v>
                </c:pt>
                <c:pt idx="1073">
                  <c:v>ERR439220</c:v>
                </c:pt>
                <c:pt idx="1074">
                  <c:v>ERR439221</c:v>
                </c:pt>
                <c:pt idx="1075">
                  <c:v>ERR439222</c:v>
                </c:pt>
                <c:pt idx="1076">
                  <c:v>ERR439223</c:v>
                </c:pt>
                <c:pt idx="1077">
                  <c:v>ERR439224</c:v>
                </c:pt>
                <c:pt idx="1078">
                  <c:v>ERR439225</c:v>
                </c:pt>
                <c:pt idx="1079">
                  <c:v>ERR439226</c:v>
                </c:pt>
                <c:pt idx="1080">
                  <c:v>ERR439227</c:v>
                </c:pt>
                <c:pt idx="1081">
                  <c:v>ERR439228</c:v>
                </c:pt>
                <c:pt idx="1082">
                  <c:v>ERR439229</c:v>
                </c:pt>
                <c:pt idx="1083">
                  <c:v>ERR439230</c:v>
                </c:pt>
                <c:pt idx="1084">
                  <c:v>ERR439231</c:v>
                </c:pt>
                <c:pt idx="1085">
                  <c:v>ERR439232</c:v>
                </c:pt>
                <c:pt idx="1086">
                  <c:v>ERR439233</c:v>
                </c:pt>
                <c:pt idx="1087">
                  <c:v>ERR439234</c:v>
                </c:pt>
                <c:pt idx="1088">
                  <c:v>ERR439235</c:v>
                </c:pt>
                <c:pt idx="1089">
                  <c:v>ERR439236</c:v>
                </c:pt>
                <c:pt idx="1090">
                  <c:v>ERR439237</c:v>
                </c:pt>
                <c:pt idx="1091">
                  <c:v>ERR439238</c:v>
                </c:pt>
                <c:pt idx="1092">
                  <c:v>ERR439239</c:v>
                </c:pt>
                <c:pt idx="1093">
                  <c:v>ERR439240</c:v>
                </c:pt>
                <c:pt idx="1094">
                  <c:v>ERR439241</c:v>
                </c:pt>
                <c:pt idx="1095">
                  <c:v>ERR439242</c:v>
                </c:pt>
                <c:pt idx="1096">
                  <c:v>ERR448931</c:v>
                </c:pt>
                <c:pt idx="1097">
                  <c:v>ERR448932</c:v>
                </c:pt>
                <c:pt idx="1098">
                  <c:v>ERR448933</c:v>
                </c:pt>
                <c:pt idx="1099">
                  <c:v>ERR448934</c:v>
                </c:pt>
                <c:pt idx="1100">
                  <c:v>ERR448935</c:v>
                </c:pt>
                <c:pt idx="1101">
                  <c:v>ERR448936</c:v>
                </c:pt>
                <c:pt idx="1102">
                  <c:v>ERR448937</c:v>
                </c:pt>
                <c:pt idx="1103">
                  <c:v>ERR448938</c:v>
                </c:pt>
                <c:pt idx="1104">
                  <c:v>ERR448939</c:v>
                </c:pt>
                <c:pt idx="1105">
                  <c:v>ERR448940</c:v>
                </c:pt>
                <c:pt idx="1106">
                  <c:v>ERR448941</c:v>
                </c:pt>
                <c:pt idx="1107">
                  <c:v>ERR448942</c:v>
                </c:pt>
                <c:pt idx="1108">
                  <c:v>ERR448943</c:v>
                </c:pt>
                <c:pt idx="1109">
                  <c:v>ERR448944</c:v>
                </c:pt>
                <c:pt idx="1110">
                  <c:v>ERR448945</c:v>
                </c:pt>
                <c:pt idx="1111">
                  <c:v>ERR448946</c:v>
                </c:pt>
                <c:pt idx="1112">
                  <c:v>ERR448947</c:v>
                </c:pt>
                <c:pt idx="1113">
                  <c:v>ERR448948</c:v>
                </c:pt>
                <c:pt idx="1114">
                  <c:v>ERR448949</c:v>
                </c:pt>
                <c:pt idx="1115">
                  <c:v>ERR448950</c:v>
                </c:pt>
                <c:pt idx="1116">
                  <c:v>ERR448951</c:v>
                </c:pt>
                <c:pt idx="1117">
                  <c:v>ERR448952</c:v>
                </c:pt>
                <c:pt idx="1118">
                  <c:v>ERR448953</c:v>
                </c:pt>
                <c:pt idx="1119">
                  <c:v>ERR448954</c:v>
                </c:pt>
                <c:pt idx="1120">
                  <c:v>ERR448955</c:v>
                </c:pt>
                <c:pt idx="1121">
                  <c:v>ERR448956</c:v>
                </c:pt>
                <c:pt idx="1122">
                  <c:v>ERR448957</c:v>
                </c:pt>
                <c:pt idx="1123">
                  <c:v>ERR448958</c:v>
                </c:pt>
                <c:pt idx="1124">
                  <c:v>ERR448959</c:v>
                </c:pt>
                <c:pt idx="1125">
                  <c:v>ERR448960</c:v>
                </c:pt>
                <c:pt idx="1126">
                  <c:v>ERR448961</c:v>
                </c:pt>
                <c:pt idx="1127">
                  <c:v>ERR448962</c:v>
                </c:pt>
                <c:pt idx="1128">
                  <c:v>ERR448963</c:v>
                </c:pt>
                <c:pt idx="1129">
                  <c:v>ERR448964</c:v>
                </c:pt>
                <c:pt idx="1130">
                  <c:v>ERR448965</c:v>
                </c:pt>
                <c:pt idx="1131">
                  <c:v>ERR449321</c:v>
                </c:pt>
                <c:pt idx="1132">
                  <c:v>ERR449322</c:v>
                </c:pt>
                <c:pt idx="1133">
                  <c:v>ERR449323</c:v>
                </c:pt>
                <c:pt idx="1134">
                  <c:v>ERR449324</c:v>
                </c:pt>
                <c:pt idx="1135">
                  <c:v>ERR449325</c:v>
                </c:pt>
                <c:pt idx="1136">
                  <c:v>ERR449326</c:v>
                </c:pt>
                <c:pt idx="1137">
                  <c:v>ERR449327</c:v>
                </c:pt>
                <c:pt idx="1138">
                  <c:v>ERR449328</c:v>
                </c:pt>
                <c:pt idx="1139">
                  <c:v>ERR449329</c:v>
                </c:pt>
                <c:pt idx="1140">
                  <c:v>ERR449330</c:v>
                </c:pt>
                <c:pt idx="1141">
                  <c:v>ERR449331</c:v>
                </c:pt>
                <c:pt idx="1142">
                  <c:v>ERR449332</c:v>
                </c:pt>
                <c:pt idx="1143">
                  <c:v>ERR449333</c:v>
                </c:pt>
                <c:pt idx="1144">
                  <c:v>ERR449334</c:v>
                </c:pt>
                <c:pt idx="1145">
                  <c:v>ERR449335</c:v>
                </c:pt>
                <c:pt idx="1146">
                  <c:v>ERR449336</c:v>
                </c:pt>
                <c:pt idx="1147">
                  <c:v>ERR449337</c:v>
                </c:pt>
                <c:pt idx="1148">
                  <c:v>ERR449338</c:v>
                </c:pt>
                <c:pt idx="1149">
                  <c:v>ERR449339</c:v>
                </c:pt>
                <c:pt idx="1150">
                  <c:v>ERR449340</c:v>
                </c:pt>
                <c:pt idx="1151">
                  <c:v>ERR449341</c:v>
                </c:pt>
                <c:pt idx="1152">
                  <c:v>ERR449342</c:v>
                </c:pt>
                <c:pt idx="1153">
                  <c:v>ERR449343</c:v>
                </c:pt>
                <c:pt idx="1154">
                  <c:v>ERR449344</c:v>
                </c:pt>
                <c:pt idx="1155">
                  <c:v>ERR449345</c:v>
                </c:pt>
                <c:pt idx="1156">
                  <c:v>ERR449346</c:v>
                </c:pt>
                <c:pt idx="1157">
                  <c:v>ERR449347</c:v>
                </c:pt>
                <c:pt idx="1158">
                  <c:v>ERR467306</c:v>
                </c:pt>
                <c:pt idx="1159">
                  <c:v>ERR467307</c:v>
                </c:pt>
                <c:pt idx="1160">
                  <c:v>ERR467308</c:v>
                </c:pt>
                <c:pt idx="1161">
                  <c:v>ERR467309</c:v>
                </c:pt>
                <c:pt idx="1162">
                  <c:v>ERR467310</c:v>
                </c:pt>
                <c:pt idx="1163">
                  <c:v>ERR467311</c:v>
                </c:pt>
                <c:pt idx="1164">
                  <c:v>ERR467312</c:v>
                </c:pt>
                <c:pt idx="1165">
                  <c:v>ERR467313</c:v>
                </c:pt>
                <c:pt idx="1166">
                  <c:v>ERR467314</c:v>
                </c:pt>
                <c:pt idx="1167">
                  <c:v>ERR467315</c:v>
                </c:pt>
                <c:pt idx="1168">
                  <c:v>ERR467316</c:v>
                </c:pt>
                <c:pt idx="1169">
                  <c:v>ERR467317</c:v>
                </c:pt>
                <c:pt idx="1170">
                  <c:v>ERR467318</c:v>
                </c:pt>
                <c:pt idx="1171">
                  <c:v>ERR467319</c:v>
                </c:pt>
                <c:pt idx="1172">
                  <c:v>ERR467320</c:v>
                </c:pt>
                <c:pt idx="1173">
                  <c:v>ERR467321</c:v>
                </c:pt>
                <c:pt idx="1174">
                  <c:v>ERR467322</c:v>
                </c:pt>
                <c:pt idx="1175">
                  <c:v>ERR467323</c:v>
                </c:pt>
                <c:pt idx="1176">
                  <c:v>ERR467324</c:v>
                </c:pt>
                <c:pt idx="1177">
                  <c:v>ERR467325</c:v>
                </c:pt>
                <c:pt idx="1178">
                  <c:v>ERR467326</c:v>
                </c:pt>
                <c:pt idx="1179">
                  <c:v>ERR467327</c:v>
                </c:pt>
                <c:pt idx="1180">
                  <c:v>ERR467328</c:v>
                </c:pt>
                <c:pt idx="1181">
                  <c:v>ERR467329</c:v>
                </c:pt>
                <c:pt idx="1182">
                  <c:v>ERR467330</c:v>
                </c:pt>
                <c:pt idx="1183">
                  <c:v>ERR467331</c:v>
                </c:pt>
                <c:pt idx="1184">
                  <c:v>ERR467332</c:v>
                </c:pt>
                <c:pt idx="1185">
                  <c:v>ERR467333</c:v>
                </c:pt>
                <c:pt idx="1186">
                  <c:v>ERR467334</c:v>
                </c:pt>
                <c:pt idx="1187">
                  <c:v>ERR467335</c:v>
                </c:pt>
                <c:pt idx="1188">
                  <c:v>ERR467336</c:v>
                </c:pt>
                <c:pt idx="1189">
                  <c:v>ERR467337</c:v>
                </c:pt>
                <c:pt idx="1190">
                  <c:v>ERR467338</c:v>
                </c:pt>
                <c:pt idx="1191">
                  <c:v>ERR467339</c:v>
                </c:pt>
                <c:pt idx="1192">
                  <c:v>ERR467340</c:v>
                </c:pt>
                <c:pt idx="1193">
                  <c:v>ERR467341</c:v>
                </c:pt>
                <c:pt idx="1194">
                  <c:v>ERR467342</c:v>
                </c:pt>
                <c:pt idx="1195">
                  <c:v>ERR467343</c:v>
                </c:pt>
                <c:pt idx="1196">
                  <c:v>ERR467344</c:v>
                </c:pt>
                <c:pt idx="1197">
                  <c:v>ERR467345</c:v>
                </c:pt>
                <c:pt idx="1198">
                  <c:v>ERR467346</c:v>
                </c:pt>
                <c:pt idx="1199">
                  <c:v>ERR467347</c:v>
                </c:pt>
                <c:pt idx="1200">
                  <c:v>ERR467348</c:v>
                </c:pt>
                <c:pt idx="1201">
                  <c:v>ERR467349</c:v>
                </c:pt>
                <c:pt idx="1202">
                  <c:v>ERR467350</c:v>
                </c:pt>
                <c:pt idx="1203">
                  <c:v>ERR467351</c:v>
                </c:pt>
                <c:pt idx="1204">
                  <c:v>ERR467352</c:v>
                </c:pt>
                <c:pt idx="1205">
                  <c:v>ERR467353</c:v>
                </c:pt>
                <c:pt idx="1206">
                  <c:v>ERR467354</c:v>
                </c:pt>
                <c:pt idx="1207">
                  <c:v>ERR467355</c:v>
                </c:pt>
                <c:pt idx="1208">
                  <c:v>ERR467356</c:v>
                </c:pt>
                <c:pt idx="1209">
                  <c:v>ERR467357</c:v>
                </c:pt>
                <c:pt idx="1210">
                  <c:v>ERR467358</c:v>
                </c:pt>
                <c:pt idx="1211">
                  <c:v>ERR467359</c:v>
                </c:pt>
                <c:pt idx="1212">
                  <c:v>ERR467360</c:v>
                </c:pt>
                <c:pt idx="1213">
                  <c:v>ERR467361</c:v>
                </c:pt>
                <c:pt idx="1214">
                  <c:v>ERR467362</c:v>
                </c:pt>
                <c:pt idx="1215">
                  <c:v>ERR467363</c:v>
                </c:pt>
                <c:pt idx="1216">
                  <c:v>ERR467364</c:v>
                </c:pt>
                <c:pt idx="1217">
                  <c:v>ERR467365</c:v>
                </c:pt>
                <c:pt idx="1218">
                  <c:v>ERR467366</c:v>
                </c:pt>
                <c:pt idx="1219">
                  <c:v>ERR467367</c:v>
                </c:pt>
                <c:pt idx="1220">
                  <c:v>ERR467368</c:v>
                </c:pt>
                <c:pt idx="1221">
                  <c:v>ERR467369</c:v>
                </c:pt>
                <c:pt idx="1222">
                  <c:v>ERR467370</c:v>
                </c:pt>
                <c:pt idx="1223">
                  <c:v>ERR467371</c:v>
                </c:pt>
                <c:pt idx="1224">
                  <c:v>ERR467372</c:v>
                </c:pt>
                <c:pt idx="1225">
                  <c:v>ERR467373</c:v>
                </c:pt>
                <c:pt idx="1226">
                  <c:v>ERR467374</c:v>
                </c:pt>
                <c:pt idx="1227">
                  <c:v>ERR467375</c:v>
                </c:pt>
                <c:pt idx="1228">
                  <c:v>ERR467376</c:v>
                </c:pt>
                <c:pt idx="1229">
                  <c:v>ERR467377</c:v>
                </c:pt>
                <c:pt idx="1230">
                  <c:v>ERR467378</c:v>
                </c:pt>
                <c:pt idx="1231">
                  <c:v>ERR467379</c:v>
                </c:pt>
                <c:pt idx="1232">
                  <c:v>ERR467380</c:v>
                </c:pt>
                <c:pt idx="1233">
                  <c:v>ERR467381</c:v>
                </c:pt>
                <c:pt idx="1234">
                  <c:v>ERR467382</c:v>
                </c:pt>
                <c:pt idx="1235">
                  <c:v>ERR467383</c:v>
                </c:pt>
                <c:pt idx="1236">
                  <c:v>ERR467384</c:v>
                </c:pt>
                <c:pt idx="1237">
                  <c:v>ERR467385</c:v>
                </c:pt>
                <c:pt idx="1238">
                  <c:v>ERR467386</c:v>
                </c:pt>
                <c:pt idx="1239">
                  <c:v>ERR467387</c:v>
                </c:pt>
                <c:pt idx="1240">
                  <c:v>ERR467388</c:v>
                </c:pt>
                <c:pt idx="1241">
                  <c:v>ERR467389</c:v>
                </c:pt>
                <c:pt idx="1242">
                  <c:v>ERR467390</c:v>
                </c:pt>
                <c:pt idx="1243">
                  <c:v>ERR467391</c:v>
                </c:pt>
                <c:pt idx="1244">
                  <c:v>ERR467392</c:v>
                </c:pt>
                <c:pt idx="1245">
                  <c:v>ERR467393</c:v>
                </c:pt>
                <c:pt idx="1246">
                  <c:v>ERR467394</c:v>
                </c:pt>
                <c:pt idx="1247">
                  <c:v>ERR467395</c:v>
                </c:pt>
                <c:pt idx="1248">
                  <c:v>ERR467396</c:v>
                </c:pt>
                <c:pt idx="1249">
                  <c:v>ERR467397</c:v>
                </c:pt>
                <c:pt idx="1250">
                  <c:v>ERR467398</c:v>
                </c:pt>
                <c:pt idx="1251">
                  <c:v>ERR473449</c:v>
                </c:pt>
                <c:pt idx="1252">
                  <c:v>ERR473450</c:v>
                </c:pt>
                <c:pt idx="1253">
                  <c:v>ERR473451</c:v>
                </c:pt>
                <c:pt idx="1254">
                  <c:v>ERR473452</c:v>
                </c:pt>
                <c:pt idx="1255">
                  <c:v>ERR473453</c:v>
                </c:pt>
                <c:pt idx="1256">
                  <c:v>ERR473454</c:v>
                </c:pt>
                <c:pt idx="1257">
                  <c:v>ERR473455</c:v>
                </c:pt>
                <c:pt idx="1258">
                  <c:v>ERR473456</c:v>
                </c:pt>
                <c:pt idx="1259">
                  <c:v>ERR473457</c:v>
                </c:pt>
                <c:pt idx="1260">
                  <c:v>ERR473458</c:v>
                </c:pt>
                <c:pt idx="1261">
                  <c:v>ERR473459</c:v>
                </c:pt>
                <c:pt idx="1262">
                  <c:v>ERR473460</c:v>
                </c:pt>
                <c:pt idx="1263">
                  <c:v>ERR473461</c:v>
                </c:pt>
                <c:pt idx="1264">
                  <c:v>ERR473462</c:v>
                </c:pt>
                <c:pt idx="1265">
                  <c:v>ERR473463</c:v>
                </c:pt>
                <c:pt idx="1266">
                  <c:v>ERR473464</c:v>
                </c:pt>
                <c:pt idx="1267">
                  <c:v>ERR473465</c:v>
                </c:pt>
                <c:pt idx="1268">
                  <c:v>ERR473466</c:v>
                </c:pt>
                <c:pt idx="1269">
                  <c:v>ERR473467</c:v>
                </c:pt>
                <c:pt idx="1270">
                  <c:v>ERR473468</c:v>
                </c:pt>
                <c:pt idx="1271">
                  <c:v>ERR473469</c:v>
                </c:pt>
                <c:pt idx="1272">
                  <c:v>ERR473470</c:v>
                </c:pt>
                <c:pt idx="1273">
                  <c:v>ERR473471</c:v>
                </c:pt>
                <c:pt idx="1274">
                  <c:v>ERR473472</c:v>
                </c:pt>
                <c:pt idx="1275">
                  <c:v>ERR473473</c:v>
                </c:pt>
                <c:pt idx="1276">
                  <c:v>ERR473474</c:v>
                </c:pt>
                <c:pt idx="1277">
                  <c:v>ERR473475</c:v>
                </c:pt>
                <c:pt idx="1278">
                  <c:v>ERR473476</c:v>
                </c:pt>
                <c:pt idx="1279">
                  <c:v>ERR473477</c:v>
                </c:pt>
                <c:pt idx="1280">
                  <c:v>ERR473478</c:v>
                </c:pt>
                <c:pt idx="1281">
                  <c:v>ERR473479</c:v>
                </c:pt>
                <c:pt idx="1282">
                  <c:v>ERR473480</c:v>
                </c:pt>
                <c:pt idx="1283">
                  <c:v>ERR473481</c:v>
                </c:pt>
                <c:pt idx="1284">
                  <c:v>ERR473482</c:v>
                </c:pt>
                <c:pt idx="1285">
                  <c:v>ERR473483</c:v>
                </c:pt>
                <c:pt idx="1286">
                  <c:v>ERR473484</c:v>
                </c:pt>
                <c:pt idx="1287">
                  <c:v>ERR473485</c:v>
                </c:pt>
                <c:pt idx="1288">
                  <c:v>ERR473486</c:v>
                </c:pt>
                <c:pt idx="1289">
                  <c:v>ERR473487</c:v>
                </c:pt>
                <c:pt idx="1290">
                  <c:v>ERR473488</c:v>
                </c:pt>
                <c:pt idx="1291">
                  <c:v>ERR473489</c:v>
                </c:pt>
                <c:pt idx="1292">
                  <c:v>ERR473490</c:v>
                </c:pt>
                <c:pt idx="1293">
                  <c:v>ERR473491</c:v>
                </c:pt>
                <c:pt idx="1294">
                  <c:v>ERR473492</c:v>
                </c:pt>
                <c:pt idx="1295">
                  <c:v>ERR473493</c:v>
                </c:pt>
                <c:pt idx="1296">
                  <c:v>ERR473494</c:v>
                </c:pt>
                <c:pt idx="1297">
                  <c:v>ERR473495</c:v>
                </c:pt>
                <c:pt idx="1298">
                  <c:v>ERR473496</c:v>
                </c:pt>
                <c:pt idx="1299">
                  <c:v>ERR473497</c:v>
                </c:pt>
                <c:pt idx="1300">
                  <c:v>ERR473498</c:v>
                </c:pt>
                <c:pt idx="1301">
                  <c:v>ERR473499</c:v>
                </c:pt>
                <c:pt idx="1302">
                  <c:v>ERR473500</c:v>
                </c:pt>
                <c:pt idx="1303">
                  <c:v>ERR473501</c:v>
                </c:pt>
                <c:pt idx="1304">
                  <c:v>ERR473502</c:v>
                </c:pt>
                <c:pt idx="1305">
                  <c:v>ERR473503</c:v>
                </c:pt>
                <c:pt idx="1306">
                  <c:v>ERR473504</c:v>
                </c:pt>
                <c:pt idx="1307">
                  <c:v>ERR473505</c:v>
                </c:pt>
                <c:pt idx="1308">
                  <c:v>ERR473506</c:v>
                </c:pt>
                <c:pt idx="1309">
                  <c:v>ERR473507</c:v>
                </c:pt>
                <c:pt idx="1310">
                  <c:v>ERR473508</c:v>
                </c:pt>
                <c:pt idx="1311">
                  <c:v>ERR473509</c:v>
                </c:pt>
                <c:pt idx="1312">
                  <c:v>ERR473510</c:v>
                </c:pt>
                <c:pt idx="1313">
                  <c:v>ERR473511</c:v>
                </c:pt>
                <c:pt idx="1314">
                  <c:v>ERR473512</c:v>
                </c:pt>
                <c:pt idx="1315">
                  <c:v>ERR473513</c:v>
                </c:pt>
                <c:pt idx="1316">
                  <c:v>ERR473514</c:v>
                </c:pt>
                <c:pt idx="1317">
                  <c:v>ERR473515</c:v>
                </c:pt>
                <c:pt idx="1318">
                  <c:v>ERR473516</c:v>
                </c:pt>
                <c:pt idx="1319">
                  <c:v>ERR473517</c:v>
                </c:pt>
                <c:pt idx="1320">
                  <c:v>ERR473518</c:v>
                </c:pt>
                <c:pt idx="1321">
                  <c:v>ERR473519</c:v>
                </c:pt>
                <c:pt idx="1322">
                  <c:v>ERR473520</c:v>
                </c:pt>
                <c:pt idx="1323">
                  <c:v>ERR473521</c:v>
                </c:pt>
                <c:pt idx="1324">
                  <c:v>ERR473522</c:v>
                </c:pt>
                <c:pt idx="1325">
                  <c:v>ERR473523</c:v>
                </c:pt>
                <c:pt idx="1326">
                  <c:v>ERR473524</c:v>
                </c:pt>
                <c:pt idx="1327">
                  <c:v>ERR473525</c:v>
                </c:pt>
                <c:pt idx="1328">
                  <c:v>ERR473526</c:v>
                </c:pt>
                <c:pt idx="1329">
                  <c:v>ERR473527</c:v>
                </c:pt>
                <c:pt idx="1330">
                  <c:v>ERR473528</c:v>
                </c:pt>
                <c:pt idx="1331">
                  <c:v>ERR473529</c:v>
                </c:pt>
                <c:pt idx="1332">
                  <c:v>ERR473530</c:v>
                </c:pt>
                <c:pt idx="1333">
                  <c:v>ERR473531</c:v>
                </c:pt>
                <c:pt idx="1334">
                  <c:v>ERR473532</c:v>
                </c:pt>
                <c:pt idx="1335">
                  <c:v>ERR473533</c:v>
                </c:pt>
                <c:pt idx="1336">
                  <c:v>ERR473534</c:v>
                </c:pt>
                <c:pt idx="1337">
                  <c:v>ERR473535</c:v>
                </c:pt>
                <c:pt idx="1338">
                  <c:v>ERR473536</c:v>
                </c:pt>
                <c:pt idx="1339">
                  <c:v>ERR473537</c:v>
                </c:pt>
                <c:pt idx="1340">
                  <c:v>ERR473538</c:v>
                </c:pt>
                <c:pt idx="1341">
                  <c:v>ERR473539</c:v>
                </c:pt>
                <c:pt idx="1342">
                  <c:v>ERR473540</c:v>
                </c:pt>
                <c:pt idx="1343">
                  <c:v>ERR473541</c:v>
                </c:pt>
                <c:pt idx="1344">
                  <c:v>ERR473542</c:v>
                </c:pt>
                <c:pt idx="1345">
                  <c:v>ERR473543</c:v>
                </c:pt>
                <c:pt idx="1346">
                  <c:v>ERR473544</c:v>
                </c:pt>
                <c:pt idx="1347">
                  <c:v>ERR473545</c:v>
                </c:pt>
                <c:pt idx="1348">
                  <c:v>ERR473546</c:v>
                </c:pt>
                <c:pt idx="1349">
                  <c:v>ERR473547</c:v>
                </c:pt>
                <c:pt idx="1350">
                  <c:v>ERR473548</c:v>
                </c:pt>
                <c:pt idx="1351">
                  <c:v>ERR473549</c:v>
                </c:pt>
                <c:pt idx="1352">
                  <c:v>ERR473550</c:v>
                </c:pt>
                <c:pt idx="1353">
                  <c:v>ERR473551</c:v>
                </c:pt>
                <c:pt idx="1354">
                  <c:v>ERR473552</c:v>
                </c:pt>
                <c:pt idx="1355">
                  <c:v>ERR473553</c:v>
                </c:pt>
                <c:pt idx="1356">
                  <c:v>ERR473554</c:v>
                </c:pt>
                <c:pt idx="1357">
                  <c:v>ERR473555</c:v>
                </c:pt>
                <c:pt idx="1358">
                  <c:v>ERR473556</c:v>
                </c:pt>
                <c:pt idx="1359">
                  <c:v>ERR473557</c:v>
                </c:pt>
                <c:pt idx="1360">
                  <c:v>ERR473558</c:v>
                </c:pt>
                <c:pt idx="1361">
                  <c:v>ERR473559</c:v>
                </c:pt>
                <c:pt idx="1362">
                  <c:v>ERR473560</c:v>
                </c:pt>
                <c:pt idx="1363">
                  <c:v>ERR473561</c:v>
                </c:pt>
                <c:pt idx="1364">
                  <c:v>ERR473562</c:v>
                </c:pt>
                <c:pt idx="1365">
                  <c:v>ERR473563</c:v>
                </c:pt>
                <c:pt idx="1366">
                  <c:v>ERR473564</c:v>
                </c:pt>
                <c:pt idx="1367">
                  <c:v>ERR473565</c:v>
                </c:pt>
                <c:pt idx="1368">
                  <c:v>ERR473566</c:v>
                </c:pt>
                <c:pt idx="1369">
                  <c:v>ERR473567</c:v>
                </c:pt>
                <c:pt idx="1370">
                  <c:v>ERR473568</c:v>
                </c:pt>
                <c:pt idx="1371">
                  <c:v>ERR473569</c:v>
                </c:pt>
                <c:pt idx="1372">
                  <c:v>ERR473570</c:v>
                </c:pt>
                <c:pt idx="1373">
                  <c:v>ERR473571</c:v>
                </c:pt>
                <c:pt idx="1374">
                  <c:v>ERR473572</c:v>
                </c:pt>
                <c:pt idx="1375">
                  <c:v>ERR473573</c:v>
                </c:pt>
                <c:pt idx="1376">
                  <c:v>ERR473574</c:v>
                </c:pt>
                <c:pt idx="1377">
                  <c:v>ERR473575</c:v>
                </c:pt>
                <c:pt idx="1378">
                  <c:v>ERR473576</c:v>
                </c:pt>
                <c:pt idx="1379">
                  <c:v>ERR473577</c:v>
                </c:pt>
                <c:pt idx="1380">
                  <c:v>ERR473578</c:v>
                </c:pt>
                <c:pt idx="1381">
                  <c:v>ERR473579</c:v>
                </c:pt>
                <c:pt idx="1382">
                  <c:v>ERR473580</c:v>
                </c:pt>
                <c:pt idx="1383">
                  <c:v>ERR473581</c:v>
                </c:pt>
                <c:pt idx="1384">
                  <c:v>ERR473582</c:v>
                </c:pt>
                <c:pt idx="1385">
                  <c:v>ERR473583</c:v>
                </c:pt>
                <c:pt idx="1386">
                  <c:v>ERR473584</c:v>
                </c:pt>
                <c:pt idx="1387">
                  <c:v>ERR473585</c:v>
                </c:pt>
                <c:pt idx="1388">
                  <c:v>ERR473586</c:v>
                </c:pt>
                <c:pt idx="1389">
                  <c:v>ERR473587</c:v>
                </c:pt>
                <c:pt idx="1390">
                  <c:v>ERR473588</c:v>
                </c:pt>
                <c:pt idx="1391">
                  <c:v>ERR473589</c:v>
                </c:pt>
                <c:pt idx="1392">
                  <c:v>ERR473590</c:v>
                </c:pt>
                <c:pt idx="1393">
                  <c:v>ERR473591</c:v>
                </c:pt>
                <c:pt idx="1394">
                  <c:v>ERR473592</c:v>
                </c:pt>
                <c:pt idx="1395">
                  <c:v>ERR473593</c:v>
                </c:pt>
                <c:pt idx="1396">
                  <c:v>ERR473594</c:v>
                </c:pt>
                <c:pt idx="1397">
                  <c:v>ERR473595</c:v>
                </c:pt>
                <c:pt idx="1398">
                  <c:v>ERR473596</c:v>
                </c:pt>
                <c:pt idx="1399">
                  <c:v>ERR473597</c:v>
                </c:pt>
                <c:pt idx="1400">
                  <c:v>ERR473598</c:v>
                </c:pt>
                <c:pt idx="1401">
                  <c:v>ERR473599</c:v>
                </c:pt>
                <c:pt idx="1402">
                  <c:v>ERR473600</c:v>
                </c:pt>
                <c:pt idx="1403">
                  <c:v>ERR473601</c:v>
                </c:pt>
                <c:pt idx="1404">
                  <c:v>ERR473602</c:v>
                </c:pt>
                <c:pt idx="1405">
                  <c:v>ERR473603</c:v>
                </c:pt>
                <c:pt idx="1406">
                  <c:v>ERR473604</c:v>
                </c:pt>
                <c:pt idx="1407">
                  <c:v>ERR473605</c:v>
                </c:pt>
                <c:pt idx="1408">
                  <c:v>ERR473606</c:v>
                </c:pt>
                <c:pt idx="1409">
                  <c:v>ERR473607</c:v>
                </c:pt>
                <c:pt idx="1410">
                  <c:v>ERR473608</c:v>
                </c:pt>
                <c:pt idx="1411">
                  <c:v>ERR473609</c:v>
                </c:pt>
                <c:pt idx="1412">
                  <c:v>ERR473610</c:v>
                </c:pt>
                <c:pt idx="1413">
                  <c:v>ERR473611</c:v>
                </c:pt>
                <c:pt idx="1414">
                  <c:v>ERR473612</c:v>
                </c:pt>
                <c:pt idx="1415">
                  <c:v>ERR473613</c:v>
                </c:pt>
                <c:pt idx="1416">
                  <c:v>ERR473614</c:v>
                </c:pt>
                <c:pt idx="1417">
                  <c:v>ERR473615</c:v>
                </c:pt>
                <c:pt idx="1418">
                  <c:v>ERR473616</c:v>
                </c:pt>
                <c:pt idx="1419">
                  <c:v>ERR473617</c:v>
                </c:pt>
                <c:pt idx="1420">
                  <c:v>ERR473618</c:v>
                </c:pt>
                <c:pt idx="1421">
                  <c:v>ERR473619</c:v>
                </c:pt>
                <c:pt idx="1422">
                  <c:v>ERR473620</c:v>
                </c:pt>
                <c:pt idx="1423">
                  <c:v>ERR473621</c:v>
                </c:pt>
                <c:pt idx="1424">
                  <c:v>ERR473622</c:v>
                </c:pt>
                <c:pt idx="1425">
                  <c:v>ERR473623</c:v>
                </c:pt>
                <c:pt idx="1426">
                  <c:v>ERR473624</c:v>
                </c:pt>
                <c:pt idx="1427">
                  <c:v>ERR473625</c:v>
                </c:pt>
                <c:pt idx="1428">
                  <c:v>ERR473626</c:v>
                </c:pt>
                <c:pt idx="1429">
                  <c:v>ERR473627</c:v>
                </c:pt>
                <c:pt idx="1430">
                  <c:v>ERR473628</c:v>
                </c:pt>
                <c:pt idx="1431">
                  <c:v>ERR473629</c:v>
                </c:pt>
                <c:pt idx="1432">
                  <c:v>ERR473630</c:v>
                </c:pt>
                <c:pt idx="1433">
                  <c:v>ERR473631</c:v>
                </c:pt>
                <c:pt idx="1434">
                  <c:v>ERR473632</c:v>
                </c:pt>
                <c:pt idx="1435">
                  <c:v>ERR473633</c:v>
                </c:pt>
                <c:pt idx="1436">
                  <c:v>ERR473634</c:v>
                </c:pt>
                <c:pt idx="1437">
                  <c:v>ERR473635</c:v>
                </c:pt>
                <c:pt idx="1438">
                  <c:v>ERR473636</c:v>
                </c:pt>
                <c:pt idx="1439">
                  <c:v>ERR473637</c:v>
                </c:pt>
                <c:pt idx="1440">
                  <c:v>ERR473638</c:v>
                </c:pt>
                <c:pt idx="1441">
                  <c:v>ERR473639</c:v>
                </c:pt>
                <c:pt idx="1442">
                  <c:v>ERR473640</c:v>
                </c:pt>
                <c:pt idx="1443">
                  <c:v>ERR473641</c:v>
                </c:pt>
                <c:pt idx="1444">
                  <c:v>ERR473642</c:v>
                </c:pt>
                <c:pt idx="1445">
                  <c:v>ERR473643</c:v>
                </c:pt>
                <c:pt idx="1446">
                  <c:v>ERR473644</c:v>
                </c:pt>
                <c:pt idx="1447">
                  <c:v>ERR473645</c:v>
                </c:pt>
                <c:pt idx="1448">
                  <c:v>ERR473646</c:v>
                </c:pt>
                <c:pt idx="1449">
                  <c:v>ERR473647</c:v>
                </c:pt>
                <c:pt idx="1450">
                  <c:v>ERR473648</c:v>
                </c:pt>
                <c:pt idx="1451">
                  <c:v>ERR473649</c:v>
                </c:pt>
                <c:pt idx="1452">
                  <c:v>ERR473650</c:v>
                </c:pt>
                <c:pt idx="1453">
                  <c:v>ERR473651</c:v>
                </c:pt>
                <c:pt idx="1454">
                  <c:v>ERR473652</c:v>
                </c:pt>
                <c:pt idx="1455">
                  <c:v>ERR473653</c:v>
                </c:pt>
                <c:pt idx="1456">
                  <c:v>ERR473654</c:v>
                </c:pt>
                <c:pt idx="1457">
                  <c:v>ERR473655</c:v>
                </c:pt>
                <c:pt idx="1458">
                  <c:v>ERR473656</c:v>
                </c:pt>
                <c:pt idx="1459">
                  <c:v>ERR473657</c:v>
                </c:pt>
                <c:pt idx="1460">
                  <c:v>ERR473658</c:v>
                </c:pt>
                <c:pt idx="1461">
                  <c:v>ERR473659</c:v>
                </c:pt>
                <c:pt idx="1462">
                  <c:v>ERR473660</c:v>
                </c:pt>
                <c:pt idx="1463">
                  <c:v>ERR473661</c:v>
                </c:pt>
                <c:pt idx="1464">
                  <c:v>ERR473662</c:v>
                </c:pt>
                <c:pt idx="1465">
                  <c:v>ERR473663</c:v>
                </c:pt>
                <c:pt idx="1466">
                  <c:v>ERR473664</c:v>
                </c:pt>
                <c:pt idx="1467">
                  <c:v>ERR473665</c:v>
                </c:pt>
                <c:pt idx="1468">
                  <c:v>ERR473666</c:v>
                </c:pt>
                <c:pt idx="1469">
                  <c:v>ERR473667</c:v>
                </c:pt>
                <c:pt idx="1470">
                  <c:v>ERR473668</c:v>
                </c:pt>
                <c:pt idx="1471">
                  <c:v>ERR473669</c:v>
                </c:pt>
                <c:pt idx="1472">
                  <c:v>ERR473670</c:v>
                </c:pt>
                <c:pt idx="1473">
                  <c:v>ERR473671</c:v>
                </c:pt>
                <c:pt idx="1474">
                  <c:v>ERR473672</c:v>
                </c:pt>
                <c:pt idx="1475">
                  <c:v>ERR473673</c:v>
                </c:pt>
                <c:pt idx="1476">
                  <c:v>ERR473674</c:v>
                </c:pt>
                <c:pt idx="1477">
                  <c:v>ERR473675</c:v>
                </c:pt>
                <c:pt idx="1478">
                  <c:v>ERR473676</c:v>
                </c:pt>
                <c:pt idx="1479">
                  <c:v>ERR473677</c:v>
                </c:pt>
                <c:pt idx="1480">
                  <c:v>ERR473678</c:v>
                </c:pt>
                <c:pt idx="1481">
                  <c:v>ERR473679</c:v>
                </c:pt>
                <c:pt idx="1482">
                  <c:v>ERR473680</c:v>
                </c:pt>
                <c:pt idx="1483">
                  <c:v>ERR473681</c:v>
                </c:pt>
                <c:pt idx="1484">
                  <c:v>ERR473682</c:v>
                </c:pt>
                <c:pt idx="1485">
                  <c:v>ERR473683</c:v>
                </c:pt>
                <c:pt idx="1486">
                  <c:v>ERR473684</c:v>
                </c:pt>
                <c:pt idx="1487">
                  <c:v>ERR473685</c:v>
                </c:pt>
                <c:pt idx="1488">
                  <c:v>ERR473686</c:v>
                </c:pt>
                <c:pt idx="1489">
                  <c:v>ERR473687</c:v>
                </c:pt>
                <c:pt idx="1490">
                  <c:v>ERR473688</c:v>
                </c:pt>
                <c:pt idx="1491">
                  <c:v>ERR473689</c:v>
                </c:pt>
                <c:pt idx="1492">
                  <c:v>ERR473690</c:v>
                </c:pt>
                <c:pt idx="1493">
                  <c:v>ERR473691</c:v>
                </c:pt>
                <c:pt idx="1494">
                  <c:v>ERR473692</c:v>
                </c:pt>
                <c:pt idx="1495">
                  <c:v>ERR473693</c:v>
                </c:pt>
                <c:pt idx="1496">
                  <c:v>ERR473694</c:v>
                </c:pt>
                <c:pt idx="1497">
                  <c:v>ERR473695</c:v>
                </c:pt>
                <c:pt idx="1498">
                  <c:v>ERR473696</c:v>
                </c:pt>
                <c:pt idx="1499">
                  <c:v>ERR473697</c:v>
                </c:pt>
                <c:pt idx="1500">
                  <c:v>ERR473698</c:v>
                </c:pt>
                <c:pt idx="1501">
                  <c:v>ERR473699</c:v>
                </c:pt>
                <c:pt idx="1502">
                  <c:v>ERR473700</c:v>
                </c:pt>
                <c:pt idx="1503">
                  <c:v>ERR473701</c:v>
                </c:pt>
                <c:pt idx="1504">
                  <c:v>ERR473702</c:v>
                </c:pt>
                <c:pt idx="1505">
                  <c:v>ERR473703</c:v>
                </c:pt>
                <c:pt idx="1506">
                  <c:v>ERR473704</c:v>
                </c:pt>
                <c:pt idx="1507">
                  <c:v>ERR473705</c:v>
                </c:pt>
                <c:pt idx="1508">
                  <c:v>ERR473706</c:v>
                </c:pt>
                <c:pt idx="1509">
                  <c:v>ERR473707</c:v>
                </c:pt>
                <c:pt idx="1510">
                  <c:v>ERR473708</c:v>
                </c:pt>
                <c:pt idx="1511">
                  <c:v>ERR473709</c:v>
                </c:pt>
                <c:pt idx="1512">
                  <c:v>ERR473710</c:v>
                </c:pt>
                <c:pt idx="1513">
                  <c:v>ERR473711</c:v>
                </c:pt>
                <c:pt idx="1514">
                  <c:v>ERR473712</c:v>
                </c:pt>
                <c:pt idx="1515">
                  <c:v>ERR473713</c:v>
                </c:pt>
                <c:pt idx="1516">
                  <c:v>ERR473714</c:v>
                </c:pt>
                <c:pt idx="1517">
                  <c:v>ERR473715</c:v>
                </c:pt>
                <c:pt idx="1518">
                  <c:v>ERR473716</c:v>
                </c:pt>
                <c:pt idx="1519">
                  <c:v>ERR473717</c:v>
                </c:pt>
                <c:pt idx="1520">
                  <c:v>ERR473718</c:v>
                </c:pt>
                <c:pt idx="1521">
                  <c:v>ERR473719</c:v>
                </c:pt>
                <c:pt idx="1522">
                  <c:v>ERR473720</c:v>
                </c:pt>
                <c:pt idx="1523">
                  <c:v>ERR473721</c:v>
                </c:pt>
                <c:pt idx="1524">
                  <c:v>ERR473722</c:v>
                </c:pt>
                <c:pt idx="1525">
                  <c:v>ERR473723</c:v>
                </c:pt>
                <c:pt idx="1526">
                  <c:v>ERR473724</c:v>
                </c:pt>
                <c:pt idx="1527">
                  <c:v>ERR473725</c:v>
                </c:pt>
                <c:pt idx="1528">
                  <c:v>ERR473726</c:v>
                </c:pt>
                <c:pt idx="1529">
                  <c:v>ERR473727</c:v>
                </c:pt>
                <c:pt idx="1530">
                  <c:v>ERR485670</c:v>
                </c:pt>
                <c:pt idx="1531">
                  <c:v>ERR485671</c:v>
                </c:pt>
                <c:pt idx="1532">
                  <c:v>ERR485672</c:v>
                </c:pt>
                <c:pt idx="1533">
                  <c:v>ERR485673</c:v>
                </c:pt>
                <c:pt idx="1534">
                  <c:v>ERR485674</c:v>
                </c:pt>
                <c:pt idx="1535">
                  <c:v>ERR485675</c:v>
                </c:pt>
                <c:pt idx="1536">
                  <c:v>ERR485676</c:v>
                </c:pt>
                <c:pt idx="1537">
                  <c:v>ERR485677</c:v>
                </c:pt>
                <c:pt idx="1538">
                  <c:v>ERR485678</c:v>
                </c:pt>
                <c:pt idx="1539">
                  <c:v>ERR485679</c:v>
                </c:pt>
                <c:pt idx="1540">
                  <c:v>ERR485680</c:v>
                </c:pt>
                <c:pt idx="1541">
                  <c:v>ERR485681</c:v>
                </c:pt>
                <c:pt idx="1542">
                  <c:v>ERR485682</c:v>
                </c:pt>
                <c:pt idx="1543">
                  <c:v>ERR485683</c:v>
                </c:pt>
                <c:pt idx="1544">
                  <c:v>ERR485684</c:v>
                </c:pt>
                <c:pt idx="1545">
                  <c:v>ERR485685</c:v>
                </c:pt>
                <c:pt idx="1546">
                  <c:v>ERR485686</c:v>
                </c:pt>
                <c:pt idx="1547">
                  <c:v>ERR485687</c:v>
                </c:pt>
                <c:pt idx="1548">
                  <c:v>ERR485688</c:v>
                </c:pt>
                <c:pt idx="1549">
                  <c:v>ERR485689</c:v>
                </c:pt>
                <c:pt idx="1550">
                  <c:v>ERR485690</c:v>
                </c:pt>
                <c:pt idx="1551">
                  <c:v>ERR485691</c:v>
                </c:pt>
                <c:pt idx="1552">
                  <c:v>ERR485692</c:v>
                </c:pt>
                <c:pt idx="1553">
                  <c:v>ERR485693</c:v>
                </c:pt>
                <c:pt idx="1554">
                  <c:v>ERR485694</c:v>
                </c:pt>
                <c:pt idx="1555">
                  <c:v>ERR485695</c:v>
                </c:pt>
                <c:pt idx="1556">
                  <c:v>ERR485696</c:v>
                </c:pt>
                <c:pt idx="1557">
                  <c:v>ERR485697</c:v>
                </c:pt>
                <c:pt idx="1558">
                  <c:v>ERR485698</c:v>
                </c:pt>
                <c:pt idx="1559">
                  <c:v>ERR485699</c:v>
                </c:pt>
                <c:pt idx="1560">
                  <c:v>ERR485700</c:v>
                </c:pt>
                <c:pt idx="1561">
                  <c:v>ERR485701</c:v>
                </c:pt>
                <c:pt idx="1562">
                  <c:v>ERR485702</c:v>
                </c:pt>
                <c:pt idx="1563">
                  <c:v>ERR485703</c:v>
                </c:pt>
                <c:pt idx="1564">
                  <c:v>ERR485704</c:v>
                </c:pt>
                <c:pt idx="1565">
                  <c:v>ERR485705</c:v>
                </c:pt>
                <c:pt idx="1566">
                  <c:v>ERR485706</c:v>
                </c:pt>
                <c:pt idx="1567">
                  <c:v>ERR485707</c:v>
                </c:pt>
                <c:pt idx="1568">
                  <c:v>ERR485708</c:v>
                </c:pt>
                <c:pt idx="1569">
                  <c:v>ERR485709</c:v>
                </c:pt>
                <c:pt idx="1570">
                  <c:v>ERR485710</c:v>
                </c:pt>
                <c:pt idx="1571">
                  <c:v>ERR485711</c:v>
                </c:pt>
                <c:pt idx="1572">
                  <c:v>ERR485712</c:v>
                </c:pt>
                <c:pt idx="1573">
                  <c:v>ERR485713</c:v>
                </c:pt>
                <c:pt idx="1574">
                  <c:v>ERR485714</c:v>
                </c:pt>
                <c:pt idx="1575">
                  <c:v>ERR485715</c:v>
                </c:pt>
                <c:pt idx="1576">
                  <c:v>ERR485716</c:v>
                </c:pt>
                <c:pt idx="1577">
                  <c:v>ERR485717</c:v>
                </c:pt>
                <c:pt idx="1578">
                  <c:v>ERR485718</c:v>
                </c:pt>
                <c:pt idx="1579">
                  <c:v>ERR485719</c:v>
                </c:pt>
                <c:pt idx="1580">
                  <c:v>ERR485720</c:v>
                </c:pt>
                <c:pt idx="1581">
                  <c:v>ERR485721</c:v>
                </c:pt>
                <c:pt idx="1582">
                  <c:v>ERR485722</c:v>
                </c:pt>
                <c:pt idx="1583">
                  <c:v>ERR485723</c:v>
                </c:pt>
                <c:pt idx="1584">
                  <c:v>ERR485724</c:v>
                </c:pt>
                <c:pt idx="1585">
                  <c:v>ERR485725</c:v>
                </c:pt>
                <c:pt idx="1586">
                  <c:v>ERR485726</c:v>
                </c:pt>
                <c:pt idx="1587">
                  <c:v>ERR485727</c:v>
                </c:pt>
                <c:pt idx="1588">
                  <c:v>ERR485728</c:v>
                </c:pt>
                <c:pt idx="1589">
                  <c:v>ERR485729</c:v>
                </c:pt>
                <c:pt idx="1590">
                  <c:v>ERR485730</c:v>
                </c:pt>
                <c:pt idx="1591">
                  <c:v>ERR485731</c:v>
                </c:pt>
                <c:pt idx="1592">
                  <c:v>ERR485732</c:v>
                </c:pt>
                <c:pt idx="1593">
                  <c:v>ERR485733</c:v>
                </c:pt>
                <c:pt idx="1594">
                  <c:v>ERR485734</c:v>
                </c:pt>
                <c:pt idx="1595">
                  <c:v>ERR485735</c:v>
                </c:pt>
                <c:pt idx="1596">
                  <c:v>ERR485736</c:v>
                </c:pt>
                <c:pt idx="1597">
                  <c:v>ERR485737</c:v>
                </c:pt>
                <c:pt idx="1598">
                  <c:v>ERR485738</c:v>
                </c:pt>
                <c:pt idx="1599">
                  <c:v>ERR485739</c:v>
                </c:pt>
                <c:pt idx="1600">
                  <c:v>ERR485740</c:v>
                </c:pt>
                <c:pt idx="1601">
                  <c:v>ERR485741</c:v>
                </c:pt>
                <c:pt idx="1602">
                  <c:v>ERR485742</c:v>
                </c:pt>
                <c:pt idx="1603">
                  <c:v>ERR485743</c:v>
                </c:pt>
                <c:pt idx="1604">
                  <c:v>ERR485744</c:v>
                </c:pt>
                <c:pt idx="1605">
                  <c:v>ERR485745</c:v>
                </c:pt>
                <c:pt idx="1606">
                  <c:v>ERR485746</c:v>
                </c:pt>
                <c:pt idx="1607">
                  <c:v>ERR485747</c:v>
                </c:pt>
                <c:pt idx="1608">
                  <c:v>ERR485748</c:v>
                </c:pt>
                <c:pt idx="1609">
                  <c:v>ERR485749</c:v>
                </c:pt>
                <c:pt idx="1610">
                  <c:v>ERR485750</c:v>
                </c:pt>
                <c:pt idx="1611">
                  <c:v>ERR485751</c:v>
                </c:pt>
                <c:pt idx="1612">
                  <c:v>ERR485752</c:v>
                </c:pt>
                <c:pt idx="1613">
                  <c:v>ERR485753</c:v>
                </c:pt>
                <c:pt idx="1614">
                  <c:v>ERR485754</c:v>
                </c:pt>
                <c:pt idx="1615">
                  <c:v>ERR485755</c:v>
                </c:pt>
                <c:pt idx="1616">
                  <c:v>ERR485756</c:v>
                </c:pt>
                <c:pt idx="1617">
                  <c:v>ERR485757</c:v>
                </c:pt>
                <c:pt idx="1618">
                  <c:v>ERR485758</c:v>
                </c:pt>
                <c:pt idx="1619">
                  <c:v>ERR485759</c:v>
                </c:pt>
                <c:pt idx="1620">
                  <c:v>ERR485760</c:v>
                </c:pt>
                <c:pt idx="1621">
                  <c:v>ERR485761</c:v>
                </c:pt>
                <c:pt idx="1622">
                  <c:v>ERR485762</c:v>
                </c:pt>
                <c:pt idx="1623">
                  <c:v>ERR485763</c:v>
                </c:pt>
                <c:pt idx="1624">
                  <c:v>ERR485764</c:v>
                </c:pt>
                <c:pt idx="1625">
                  <c:v>ERR485765</c:v>
                </c:pt>
                <c:pt idx="1626">
                  <c:v>ERR485766</c:v>
                </c:pt>
                <c:pt idx="1627">
                  <c:v>ERR485767</c:v>
                </c:pt>
                <c:pt idx="1628">
                  <c:v>ERR485768</c:v>
                </c:pt>
                <c:pt idx="1629">
                  <c:v>ERR485769</c:v>
                </c:pt>
                <c:pt idx="1630">
                  <c:v>ERR485770</c:v>
                </c:pt>
                <c:pt idx="1631">
                  <c:v>ERR485771</c:v>
                </c:pt>
                <c:pt idx="1632">
                  <c:v>ERR485772</c:v>
                </c:pt>
                <c:pt idx="1633">
                  <c:v>ERR485773</c:v>
                </c:pt>
                <c:pt idx="1634">
                  <c:v>ERR485774</c:v>
                </c:pt>
                <c:pt idx="1635">
                  <c:v>ERR485775</c:v>
                </c:pt>
                <c:pt idx="1636">
                  <c:v>ERR485776</c:v>
                </c:pt>
                <c:pt idx="1637">
                  <c:v>ERR485777</c:v>
                </c:pt>
                <c:pt idx="1638">
                  <c:v>ERR485778</c:v>
                </c:pt>
                <c:pt idx="1639">
                  <c:v>ERR485779</c:v>
                </c:pt>
                <c:pt idx="1640">
                  <c:v>ERR485780</c:v>
                </c:pt>
                <c:pt idx="1641">
                  <c:v>ERR485781</c:v>
                </c:pt>
                <c:pt idx="1642">
                  <c:v>ERR485782</c:v>
                </c:pt>
                <c:pt idx="1643">
                  <c:v>ERR485783</c:v>
                </c:pt>
                <c:pt idx="1644">
                  <c:v>ERR485784</c:v>
                </c:pt>
                <c:pt idx="1645">
                  <c:v>ERR485785</c:v>
                </c:pt>
                <c:pt idx="1646">
                  <c:v>ERR485786</c:v>
                </c:pt>
                <c:pt idx="1647">
                  <c:v>ERR485787</c:v>
                </c:pt>
                <c:pt idx="1648">
                  <c:v>ERR485788</c:v>
                </c:pt>
                <c:pt idx="1649">
                  <c:v>ERR485789</c:v>
                </c:pt>
                <c:pt idx="1650">
                  <c:v>ERR485790</c:v>
                </c:pt>
                <c:pt idx="1651">
                  <c:v>ERR485791</c:v>
                </c:pt>
                <c:pt idx="1652">
                  <c:v>ERR485792</c:v>
                </c:pt>
                <c:pt idx="1653">
                  <c:v>ERR485793</c:v>
                </c:pt>
                <c:pt idx="1654">
                  <c:v>ERR485794</c:v>
                </c:pt>
                <c:pt idx="1655">
                  <c:v>ERR485795</c:v>
                </c:pt>
                <c:pt idx="1656">
                  <c:v>ERR485796</c:v>
                </c:pt>
                <c:pt idx="1657">
                  <c:v>ERR485797</c:v>
                </c:pt>
                <c:pt idx="1658">
                  <c:v>ERR485798</c:v>
                </c:pt>
                <c:pt idx="1659">
                  <c:v>ERR485799</c:v>
                </c:pt>
                <c:pt idx="1660">
                  <c:v>ERR485800</c:v>
                </c:pt>
                <c:pt idx="1661">
                  <c:v>ERR485801</c:v>
                </c:pt>
                <c:pt idx="1662">
                  <c:v>ERR485802</c:v>
                </c:pt>
                <c:pt idx="1663">
                  <c:v>ERR485803</c:v>
                </c:pt>
                <c:pt idx="1664">
                  <c:v>ERR485804</c:v>
                </c:pt>
                <c:pt idx="1665">
                  <c:v>ERR485805</c:v>
                </c:pt>
                <c:pt idx="1666">
                  <c:v>ERR485806</c:v>
                </c:pt>
                <c:pt idx="1667">
                  <c:v>ERR485807</c:v>
                </c:pt>
                <c:pt idx="1668">
                  <c:v>ERR485808</c:v>
                </c:pt>
                <c:pt idx="1669">
                  <c:v>ERR485809</c:v>
                </c:pt>
                <c:pt idx="1670">
                  <c:v>ERR485810</c:v>
                </c:pt>
                <c:pt idx="1671">
                  <c:v>ERR485811</c:v>
                </c:pt>
                <c:pt idx="1672">
                  <c:v>ERR485812</c:v>
                </c:pt>
                <c:pt idx="1673">
                  <c:v>ERR485813</c:v>
                </c:pt>
                <c:pt idx="1674">
                  <c:v>ERR485814</c:v>
                </c:pt>
                <c:pt idx="1675">
                  <c:v>ERR485815</c:v>
                </c:pt>
                <c:pt idx="1676">
                  <c:v>ERR485816</c:v>
                </c:pt>
                <c:pt idx="1677">
                  <c:v>ERR485817</c:v>
                </c:pt>
                <c:pt idx="1678">
                  <c:v>ERR485818</c:v>
                </c:pt>
                <c:pt idx="1679">
                  <c:v>ERR485819</c:v>
                </c:pt>
                <c:pt idx="1680">
                  <c:v>ERR485820</c:v>
                </c:pt>
                <c:pt idx="1681">
                  <c:v>ERR485821</c:v>
                </c:pt>
                <c:pt idx="1682">
                  <c:v>ERR485822</c:v>
                </c:pt>
                <c:pt idx="1683">
                  <c:v>ERR485823</c:v>
                </c:pt>
                <c:pt idx="1684">
                  <c:v>ERR485824</c:v>
                </c:pt>
                <c:pt idx="1685">
                  <c:v>ERR485825</c:v>
                </c:pt>
                <c:pt idx="1686">
                  <c:v>ERR485826</c:v>
                </c:pt>
                <c:pt idx="1687">
                  <c:v>ERR485827</c:v>
                </c:pt>
                <c:pt idx="1688">
                  <c:v>ERR485828</c:v>
                </c:pt>
                <c:pt idx="1689">
                  <c:v>ERR485829</c:v>
                </c:pt>
                <c:pt idx="1690">
                  <c:v>ERR485830</c:v>
                </c:pt>
                <c:pt idx="1691">
                  <c:v>ERR485831</c:v>
                </c:pt>
                <c:pt idx="1692">
                  <c:v>ERR485832</c:v>
                </c:pt>
                <c:pt idx="1693">
                  <c:v>ERR485833</c:v>
                </c:pt>
                <c:pt idx="1694">
                  <c:v>ERR485834</c:v>
                </c:pt>
                <c:pt idx="1695">
                  <c:v>ERR485835</c:v>
                </c:pt>
                <c:pt idx="1696">
                  <c:v>ERR485836</c:v>
                </c:pt>
                <c:pt idx="1697">
                  <c:v>ERR485837</c:v>
                </c:pt>
                <c:pt idx="1698">
                  <c:v>ERR485838</c:v>
                </c:pt>
                <c:pt idx="1699">
                  <c:v>ERR485839</c:v>
                </c:pt>
                <c:pt idx="1700">
                  <c:v>ERR485840</c:v>
                </c:pt>
                <c:pt idx="1701">
                  <c:v>ERR485841</c:v>
                </c:pt>
                <c:pt idx="1702">
                  <c:v>ERR485842</c:v>
                </c:pt>
                <c:pt idx="1703">
                  <c:v>ERR485843</c:v>
                </c:pt>
                <c:pt idx="1704">
                  <c:v>ERR485844</c:v>
                </c:pt>
                <c:pt idx="1705">
                  <c:v>ERR485845</c:v>
                </c:pt>
                <c:pt idx="1706">
                  <c:v>ERR485846</c:v>
                </c:pt>
                <c:pt idx="1707">
                  <c:v>ERR485847</c:v>
                </c:pt>
                <c:pt idx="1708">
                  <c:v>ERR485848</c:v>
                </c:pt>
                <c:pt idx="1709">
                  <c:v>ERR485849</c:v>
                </c:pt>
                <c:pt idx="1710">
                  <c:v>ERR485850</c:v>
                </c:pt>
                <c:pt idx="1711">
                  <c:v>ERR485851</c:v>
                </c:pt>
                <c:pt idx="1712">
                  <c:v>ERR485852</c:v>
                </c:pt>
                <c:pt idx="1713">
                  <c:v>ERR485853</c:v>
                </c:pt>
                <c:pt idx="1714">
                  <c:v>ERR485854</c:v>
                </c:pt>
                <c:pt idx="1715">
                  <c:v>ERR485855</c:v>
                </c:pt>
                <c:pt idx="1716">
                  <c:v>ERR485856</c:v>
                </c:pt>
                <c:pt idx="1717">
                  <c:v>ERR485857</c:v>
                </c:pt>
                <c:pt idx="1718">
                  <c:v>ERR485858</c:v>
                </c:pt>
                <c:pt idx="1719">
                  <c:v>ERR485859</c:v>
                </c:pt>
                <c:pt idx="1720">
                  <c:v>ERR485860</c:v>
                </c:pt>
                <c:pt idx="1721">
                  <c:v>ERR485861</c:v>
                </c:pt>
                <c:pt idx="1722">
                  <c:v>ERR485862</c:v>
                </c:pt>
                <c:pt idx="1723">
                  <c:v>ERR485863</c:v>
                </c:pt>
                <c:pt idx="1724">
                  <c:v>ERR485864</c:v>
                </c:pt>
                <c:pt idx="1725">
                  <c:v>ERR485865</c:v>
                </c:pt>
                <c:pt idx="1726">
                  <c:v>ERR485866</c:v>
                </c:pt>
                <c:pt idx="1727">
                  <c:v>ERR485867</c:v>
                </c:pt>
                <c:pt idx="1728">
                  <c:v>ERR485868</c:v>
                </c:pt>
                <c:pt idx="1729">
                  <c:v>ERR485869</c:v>
                </c:pt>
                <c:pt idx="1730">
                  <c:v>ERR485870</c:v>
                </c:pt>
                <c:pt idx="1731">
                  <c:v>ERR485871</c:v>
                </c:pt>
                <c:pt idx="1732">
                  <c:v>ERR485872</c:v>
                </c:pt>
                <c:pt idx="1733">
                  <c:v>ERR485873</c:v>
                </c:pt>
                <c:pt idx="1734">
                  <c:v>ERR485874</c:v>
                </c:pt>
                <c:pt idx="1735">
                  <c:v>ERR485875</c:v>
                </c:pt>
                <c:pt idx="1736">
                  <c:v>ERR485876</c:v>
                </c:pt>
                <c:pt idx="1737">
                  <c:v>ERR485877</c:v>
                </c:pt>
                <c:pt idx="1738">
                  <c:v>ERR485878</c:v>
                </c:pt>
                <c:pt idx="1739">
                  <c:v>ERR485879</c:v>
                </c:pt>
                <c:pt idx="1740">
                  <c:v>ERR485880</c:v>
                </c:pt>
                <c:pt idx="1741">
                  <c:v>ERR485881</c:v>
                </c:pt>
                <c:pt idx="1742">
                  <c:v>ERR485882</c:v>
                </c:pt>
                <c:pt idx="1743">
                  <c:v>ERR485883</c:v>
                </c:pt>
                <c:pt idx="1744">
                  <c:v>ERR485884</c:v>
                </c:pt>
                <c:pt idx="1745">
                  <c:v>ERR485885</c:v>
                </c:pt>
                <c:pt idx="1746">
                  <c:v>ERR485886</c:v>
                </c:pt>
                <c:pt idx="1747">
                  <c:v>ERR485887</c:v>
                </c:pt>
                <c:pt idx="1748">
                  <c:v>ERR485888</c:v>
                </c:pt>
                <c:pt idx="1749">
                  <c:v>ERR485889</c:v>
                </c:pt>
                <c:pt idx="1750">
                  <c:v>ERR496935</c:v>
                </c:pt>
                <c:pt idx="1751">
                  <c:v>ERR496936</c:v>
                </c:pt>
                <c:pt idx="1752">
                  <c:v>ERR656303</c:v>
                </c:pt>
                <c:pt idx="1753">
                  <c:v>ERR656304</c:v>
                </c:pt>
                <c:pt idx="1754">
                  <c:v>ERR656305</c:v>
                </c:pt>
                <c:pt idx="1755">
                  <c:v>ERR656306</c:v>
                </c:pt>
                <c:pt idx="1756">
                  <c:v>ERR656307</c:v>
                </c:pt>
                <c:pt idx="1757">
                  <c:v>ERR656308</c:v>
                </c:pt>
                <c:pt idx="1758">
                  <c:v>ERR656309</c:v>
                </c:pt>
                <c:pt idx="1759">
                  <c:v>ERR656310</c:v>
                </c:pt>
                <c:pt idx="1760">
                  <c:v>ERR656311</c:v>
                </c:pt>
                <c:pt idx="1761">
                  <c:v>ERR369091</c:v>
                </c:pt>
                <c:pt idx="1762">
                  <c:v>ERR656312</c:v>
                </c:pt>
                <c:pt idx="1763">
                  <c:v>ERR656313</c:v>
                </c:pt>
                <c:pt idx="1764">
                  <c:v>ERR656314</c:v>
                </c:pt>
                <c:pt idx="1765">
                  <c:v>ERR656315</c:v>
                </c:pt>
                <c:pt idx="1766">
                  <c:v>ERR656316</c:v>
                </c:pt>
                <c:pt idx="1767">
                  <c:v>ERR656317</c:v>
                </c:pt>
                <c:pt idx="1768">
                  <c:v>ERR656318</c:v>
                </c:pt>
                <c:pt idx="1769">
                  <c:v>ERR656319</c:v>
                </c:pt>
                <c:pt idx="1770">
                  <c:v>ERR656320</c:v>
                </c:pt>
                <c:pt idx="1771">
                  <c:v>ERR656321</c:v>
                </c:pt>
                <c:pt idx="1772">
                  <c:v>ERR656322</c:v>
                </c:pt>
                <c:pt idx="1773">
                  <c:v>ERR656323</c:v>
                </c:pt>
                <c:pt idx="1774">
                  <c:v>ERR656324</c:v>
                </c:pt>
                <c:pt idx="1775">
                  <c:v>ERR656325</c:v>
                </c:pt>
                <c:pt idx="1776">
                  <c:v>ERR656326</c:v>
                </c:pt>
                <c:pt idx="1777">
                  <c:v>ERR656327</c:v>
                </c:pt>
                <c:pt idx="1778">
                  <c:v>ERR656328</c:v>
                </c:pt>
                <c:pt idx="1779">
                  <c:v>ERR656329</c:v>
                </c:pt>
                <c:pt idx="1780">
                  <c:v>ERR656330</c:v>
                </c:pt>
                <c:pt idx="1781">
                  <c:v>ERR656331</c:v>
                </c:pt>
                <c:pt idx="1782">
                  <c:v>ERR656332</c:v>
                </c:pt>
                <c:pt idx="1783">
                  <c:v>ERR656333</c:v>
                </c:pt>
                <c:pt idx="1784">
                  <c:v>ERR656334</c:v>
                </c:pt>
                <c:pt idx="1785">
                  <c:v>ERR656335</c:v>
                </c:pt>
                <c:pt idx="1786">
                  <c:v>ERR656336</c:v>
                </c:pt>
                <c:pt idx="1787">
                  <c:v>ERR656337</c:v>
                </c:pt>
                <c:pt idx="1788">
                  <c:v>ERR656338</c:v>
                </c:pt>
                <c:pt idx="1789">
                  <c:v>ERR656339</c:v>
                </c:pt>
                <c:pt idx="1790">
                  <c:v>ERR656340</c:v>
                </c:pt>
                <c:pt idx="1791">
                  <c:v>ERR656341</c:v>
                </c:pt>
                <c:pt idx="1792">
                  <c:v>ERR656342</c:v>
                </c:pt>
                <c:pt idx="1793">
                  <c:v>ERR656343</c:v>
                </c:pt>
                <c:pt idx="1794">
                  <c:v>ERR656344</c:v>
                </c:pt>
                <c:pt idx="1795">
                  <c:v>ERR656345</c:v>
                </c:pt>
                <c:pt idx="1796">
                  <c:v>ERR656346</c:v>
                </c:pt>
                <c:pt idx="1797">
                  <c:v>ERR656347</c:v>
                </c:pt>
                <c:pt idx="1798">
                  <c:v>ERR656348</c:v>
                </c:pt>
                <c:pt idx="1799">
                  <c:v>ERR656349</c:v>
                </c:pt>
                <c:pt idx="1800">
                  <c:v>ERR656350</c:v>
                </c:pt>
                <c:pt idx="1801">
                  <c:v>ERR656351</c:v>
                </c:pt>
                <c:pt idx="1802">
                  <c:v>ERR656352</c:v>
                </c:pt>
                <c:pt idx="1803">
                  <c:v>ERR656353</c:v>
                </c:pt>
                <c:pt idx="1804">
                  <c:v>ERR656354</c:v>
                </c:pt>
                <c:pt idx="1805">
                  <c:v>ERR656355</c:v>
                </c:pt>
                <c:pt idx="1806">
                  <c:v>ERR656356</c:v>
                </c:pt>
                <c:pt idx="1807">
                  <c:v>ERR656357</c:v>
                </c:pt>
                <c:pt idx="1808">
                  <c:v>ERR656358</c:v>
                </c:pt>
                <c:pt idx="1809">
                  <c:v>ERR656359</c:v>
                </c:pt>
                <c:pt idx="1810">
                  <c:v>ERR656360</c:v>
                </c:pt>
                <c:pt idx="1811">
                  <c:v>ERR656361</c:v>
                </c:pt>
                <c:pt idx="1812">
                  <c:v>ERR656362</c:v>
                </c:pt>
                <c:pt idx="1813">
                  <c:v>ERR656363</c:v>
                </c:pt>
                <c:pt idx="1814">
                  <c:v>ERR656364</c:v>
                </c:pt>
                <c:pt idx="1815">
                  <c:v>ERR656365</c:v>
                </c:pt>
                <c:pt idx="1816">
                  <c:v>ERR656366</c:v>
                </c:pt>
                <c:pt idx="1817">
                  <c:v>ERR656367</c:v>
                </c:pt>
                <c:pt idx="1818">
                  <c:v>ERR656368</c:v>
                </c:pt>
                <c:pt idx="1819">
                  <c:v>ERR656369</c:v>
                </c:pt>
                <c:pt idx="1820">
                  <c:v>ERR656370</c:v>
                </c:pt>
                <c:pt idx="1821">
                  <c:v>ERR656371</c:v>
                </c:pt>
                <c:pt idx="1822">
                  <c:v>ERR656372</c:v>
                </c:pt>
                <c:pt idx="1823">
                  <c:v>ERR656373</c:v>
                </c:pt>
                <c:pt idx="1824">
                  <c:v>ERR656374</c:v>
                </c:pt>
                <c:pt idx="1825">
                  <c:v>ERR656375</c:v>
                </c:pt>
                <c:pt idx="1826">
                  <c:v>ERR656376</c:v>
                </c:pt>
                <c:pt idx="1827">
                  <c:v>ERR656377</c:v>
                </c:pt>
                <c:pt idx="1828">
                  <c:v>ERR656378</c:v>
                </c:pt>
                <c:pt idx="1829">
                  <c:v>ERR656379</c:v>
                </c:pt>
                <c:pt idx="1830">
                  <c:v>ERR656380</c:v>
                </c:pt>
                <c:pt idx="1831">
                  <c:v>ERR656381</c:v>
                </c:pt>
                <c:pt idx="1832">
                  <c:v>ERR656382</c:v>
                </c:pt>
                <c:pt idx="1833">
                  <c:v>ERR656383</c:v>
                </c:pt>
                <c:pt idx="1834">
                  <c:v>ERR656384</c:v>
                </c:pt>
                <c:pt idx="1835">
                  <c:v>ERR656385</c:v>
                </c:pt>
                <c:pt idx="1836">
                  <c:v>ERR656386</c:v>
                </c:pt>
                <c:pt idx="1837">
                  <c:v>ERR656387</c:v>
                </c:pt>
                <c:pt idx="1838">
                  <c:v>ERR656388</c:v>
                </c:pt>
                <c:pt idx="1839">
                  <c:v>ERR656389</c:v>
                </c:pt>
                <c:pt idx="1840">
                  <c:v>ERR656390</c:v>
                </c:pt>
                <c:pt idx="1841">
                  <c:v>ERR656391</c:v>
                </c:pt>
                <c:pt idx="1842">
                  <c:v>ERR656392</c:v>
                </c:pt>
                <c:pt idx="1843">
                  <c:v>ERR656393</c:v>
                </c:pt>
                <c:pt idx="1844">
                  <c:v>ERR656394</c:v>
                </c:pt>
                <c:pt idx="1845">
                  <c:v>ERR656395</c:v>
                </c:pt>
                <c:pt idx="1846">
                  <c:v>ERR656396</c:v>
                </c:pt>
                <c:pt idx="1847">
                  <c:v>ERR656397</c:v>
                </c:pt>
                <c:pt idx="1848">
                  <c:v>ERR662473</c:v>
                </c:pt>
                <c:pt idx="1849">
                  <c:v>ERR662474</c:v>
                </c:pt>
                <c:pt idx="1850">
                  <c:v>ERR662475</c:v>
                </c:pt>
                <c:pt idx="1851">
                  <c:v>ERR662476</c:v>
                </c:pt>
                <c:pt idx="1852">
                  <c:v>ERR662477</c:v>
                </c:pt>
                <c:pt idx="1853">
                  <c:v>ERR662478</c:v>
                </c:pt>
                <c:pt idx="1854">
                  <c:v>ERR662479</c:v>
                </c:pt>
                <c:pt idx="1855">
                  <c:v>ERR662480</c:v>
                </c:pt>
                <c:pt idx="1856">
                  <c:v>ERR662481</c:v>
                </c:pt>
                <c:pt idx="1857">
                  <c:v>ERR662482</c:v>
                </c:pt>
                <c:pt idx="1858">
                  <c:v>ERR662483</c:v>
                </c:pt>
                <c:pt idx="1859">
                  <c:v>ERR662484</c:v>
                </c:pt>
                <c:pt idx="1860">
                  <c:v>ERR662485</c:v>
                </c:pt>
                <c:pt idx="1861">
                  <c:v>ERR662486</c:v>
                </c:pt>
                <c:pt idx="1862">
                  <c:v>ERR662487</c:v>
                </c:pt>
                <c:pt idx="1863">
                  <c:v>ERR662488</c:v>
                </c:pt>
                <c:pt idx="1864">
                  <c:v>ERR662489</c:v>
                </c:pt>
                <c:pt idx="1865">
                  <c:v>ERR662490</c:v>
                </c:pt>
                <c:pt idx="1866">
                  <c:v>ERR662491</c:v>
                </c:pt>
                <c:pt idx="1867">
                  <c:v>ERR662492</c:v>
                </c:pt>
                <c:pt idx="1868">
                  <c:v>ERR662493</c:v>
                </c:pt>
                <c:pt idx="1869">
                  <c:v>ERR662494</c:v>
                </c:pt>
                <c:pt idx="1870">
                  <c:v>ERR662495</c:v>
                </c:pt>
                <c:pt idx="1871">
                  <c:v>ERR662496</c:v>
                </c:pt>
                <c:pt idx="1872">
                  <c:v>ERR662497</c:v>
                </c:pt>
                <c:pt idx="1873">
                  <c:v>ERR662498</c:v>
                </c:pt>
                <c:pt idx="1874">
                  <c:v>ERR662499</c:v>
                </c:pt>
                <c:pt idx="1875">
                  <c:v>ERR662500</c:v>
                </c:pt>
                <c:pt idx="1876">
                  <c:v>ERR662501</c:v>
                </c:pt>
                <c:pt idx="1877">
                  <c:v>ERR662502</c:v>
                </c:pt>
                <c:pt idx="1878">
                  <c:v>ERR662503</c:v>
                </c:pt>
                <c:pt idx="1879">
                  <c:v>ERR662504</c:v>
                </c:pt>
                <c:pt idx="1880">
                  <c:v>ERR662505</c:v>
                </c:pt>
                <c:pt idx="1881">
                  <c:v>ERR662506</c:v>
                </c:pt>
                <c:pt idx="1882">
                  <c:v>ERR662507</c:v>
                </c:pt>
                <c:pt idx="1883">
                  <c:v>ERR662508</c:v>
                </c:pt>
                <c:pt idx="1884">
                  <c:v>ERR662509</c:v>
                </c:pt>
                <c:pt idx="1885">
                  <c:v>ERR662510</c:v>
                </c:pt>
                <c:pt idx="1886">
                  <c:v>ERR662511</c:v>
                </c:pt>
                <c:pt idx="1887">
                  <c:v>ERR662512</c:v>
                </c:pt>
                <c:pt idx="1888">
                  <c:v>ERR662513</c:v>
                </c:pt>
                <c:pt idx="1889">
                  <c:v>ERR662514</c:v>
                </c:pt>
                <c:pt idx="1890">
                  <c:v>ERR662515</c:v>
                </c:pt>
                <c:pt idx="1891">
                  <c:v>ERR662516</c:v>
                </c:pt>
                <c:pt idx="1892">
                  <c:v>ERR662517</c:v>
                </c:pt>
                <c:pt idx="1893">
                  <c:v>ERR662518</c:v>
                </c:pt>
                <c:pt idx="1894">
                  <c:v>ERR662519</c:v>
                </c:pt>
                <c:pt idx="1895">
                  <c:v>ERR662520</c:v>
                </c:pt>
                <c:pt idx="1896">
                  <c:v>ERR662521</c:v>
                </c:pt>
                <c:pt idx="1897">
                  <c:v>ERR662522</c:v>
                </c:pt>
                <c:pt idx="1898">
                  <c:v>ERR662523</c:v>
                </c:pt>
                <c:pt idx="1899">
                  <c:v>ERR662524</c:v>
                </c:pt>
                <c:pt idx="1900">
                  <c:v>ERR662525</c:v>
                </c:pt>
                <c:pt idx="1901">
                  <c:v>ERR662526</c:v>
                </c:pt>
                <c:pt idx="1902">
                  <c:v>ERR662527</c:v>
                </c:pt>
                <c:pt idx="1903">
                  <c:v>ERR662528</c:v>
                </c:pt>
                <c:pt idx="1904">
                  <c:v>ERR662529</c:v>
                </c:pt>
                <c:pt idx="1905">
                  <c:v>ERR662530</c:v>
                </c:pt>
                <c:pt idx="1906">
                  <c:v>ERR662531</c:v>
                </c:pt>
                <c:pt idx="1907">
                  <c:v>ERR662532</c:v>
                </c:pt>
                <c:pt idx="1908">
                  <c:v>ERR662533</c:v>
                </c:pt>
                <c:pt idx="1909">
                  <c:v>ERR662534</c:v>
                </c:pt>
                <c:pt idx="1910">
                  <c:v>ERR662535</c:v>
                </c:pt>
                <c:pt idx="1911">
                  <c:v>ERR662536</c:v>
                </c:pt>
                <c:pt idx="1912">
                  <c:v>ERR662537</c:v>
                </c:pt>
                <c:pt idx="1913">
                  <c:v>ERR662538</c:v>
                </c:pt>
                <c:pt idx="1914">
                  <c:v>ERR662539</c:v>
                </c:pt>
                <c:pt idx="1915">
                  <c:v>ERR662540</c:v>
                </c:pt>
                <c:pt idx="1916">
                  <c:v>ERR662541</c:v>
                </c:pt>
                <c:pt idx="1917">
                  <c:v>ERR662542</c:v>
                </c:pt>
                <c:pt idx="1918">
                  <c:v>ERR662543</c:v>
                </c:pt>
                <c:pt idx="1919">
                  <c:v>ERR662544</c:v>
                </c:pt>
                <c:pt idx="1920">
                  <c:v>ERR662545</c:v>
                </c:pt>
                <c:pt idx="1921">
                  <c:v>ERR662546</c:v>
                </c:pt>
                <c:pt idx="1922">
                  <c:v>ERR662547</c:v>
                </c:pt>
                <c:pt idx="1923">
                  <c:v>ERR662548</c:v>
                </c:pt>
                <c:pt idx="1924">
                  <c:v>ERR662549</c:v>
                </c:pt>
                <c:pt idx="1925">
                  <c:v>ERR662550</c:v>
                </c:pt>
                <c:pt idx="1926">
                  <c:v>ERR662551</c:v>
                </c:pt>
                <c:pt idx="1927">
                  <c:v>ERR662552</c:v>
                </c:pt>
                <c:pt idx="1928">
                  <c:v>ERR662553</c:v>
                </c:pt>
                <c:pt idx="1929">
                  <c:v>ERR662554</c:v>
                </c:pt>
                <c:pt idx="1930">
                  <c:v>ERR662555</c:v>
                </c:pt>
                <c:pt idx="1931">
                  <c:v>ERR662556</c:v>
                </c:pt>
                <c:pt idx="1932">
                  <c:v>ERR662557</c:v>
                </c:pt>
                <c:pt idx="1933">
                  <c:v>ERR662558</c:v>
                </c:pt>
                <c:pt idx="1934">
                  <c:v>ERR662559</c:v>
                </c:pt>
                <c:pt idx="1935">
                  <c:v>ERR662560</c:v>
                </c:pt>
                <c:pt idx="1936">
                  <c:v>ERR662561</c:v>
                </c:pt>
                <c:pt idx="1937">
                  <c:v>ERR662562</c:v>
                </c:pt>
                <c:pt idx="1938">
                  <c:v>ERR662563</c:v>
                </c:pt>
                <c:pt idx="1939">
                  <c:v>ERR662564</c:v>
                </c:pt>
                <c:pt idx="1940">
                  <c:v>ERR662565</c:v>
                </c:pt>
                <c:pt idx="1941">
                  <c:v>ERR662566</c:v>
                </c:pt>
                <c:pt idx="1942">
                  <c:v>ERR662567</c:v>
                </c:pt>
                <c:pt idx="1943">
                  <c:v>ERR662568</c:v>
                </c:pt>
                <c:pt idx="1944">
                  <c:v>ERR662569</c:v>
                </c:pt>
                <c:pt idx="1945">
                  <c:v>ERR662570</c:v>
                </c:pt>
                <c:pt idx="1946">
                  <c:v>ERR662571</c:v>
                </c:pt>
                <c:pt idx="1947">
                  <c:v>ERR662572</c:v>
                </c:pt>
                <c:pt idx="1948">
                  <c:v>ERR662573</c:v>
                </c:pt>
                <c:pt idx="1949">
                  <c:v>ERR662574</c:v>
                </c:pt>
                <c:pt idx="1950">
                  <c:v>ERR662575</c:v>
                </c:pt>
                <c:pt idx="1951">
                  <c:v>ERR662576</c:v>
                </c:pt>
                <c:pt idx="1952">
                  <c:v>ERR662577</c:v>
                </c:pt>
                <c:pt idx="1953">
                  <c:v>ERR662578</c:v>
                </c:pt>
                <c:pt idx="1954">
                  <c:v>ERR662579</c:v>
                </c:pt>
                <c:pt idx="1955">
                  <c:v>ERR662580</c:v>
                </c:pt>
                <c:pt idx="1956">
                  <c:v>ERR662581</c:v>
                </c:pt>
                <c:pt idx="1957">
                  <c:v>ERR662582</c:v>
                </c:pt>
                <c:pt idx="1958">
                  <c:v>ERR662583</c:v>
                </c:pt>
                <c:pt idx="1959">
                  <c:v>ERR662584</c:v>
                </c:pt>
                <c:pt idx="1960">
                  <c:v>ERR662585</c:v>
                </c:pt>
                <c:pt idx="1961">
                  <c:v>ERR662586</c:v>
                </c:pt>
                <c:pt idx="1962">
                  <c:v>ERR662587</c:v>
                </c:pt>
                <c:pt idx="1963">
                  <c:v>ERR662588</c:v>
                </c:pt>
                <c:pt idx="1964">
                  <c:v>ERR662589</c:v>
                </c:pt>
                <c:pt idx="1965">
                  <c:v>ERR662590</c:v>
                </c:pt>
                <c:pt idx="1966">
                  <c:v>ERR662591</c:v>
                </c:pt>
                <c:pt idx="1967">
                  <c:v>ERR662592</c:v>
                </c:pt>
                <c:pt idx="1968">
                  <c:v>ERR662593</c:v>
                </c:pt>
                <c:pt idx="1969">
                  <c:v>ERR662594</c:v>
                </c:pt>
                <c:pt idx="1970">
                  <c:v>ERR662595</c:v>
                </c:pt>
                <c:pt idx="1971">
                  <c:v>ERR708482</c:v>
                </c:pt>
                <c:pt idx="1972">
                  <c:v>ERR708483</c:v>
                </c:pt>
                <c:pt idx="1973">
                  <c:v>ERR909363</c:v>
                </c:pt>
                <c:pt idx="1974">
                  <c:v>ERR909364</c:v>
                </c:pt>
                <c:pt idx="1975">
                  <c:v>ERR909365</c:v>
                </c:pt>
                <c:pt idx="1976">
                  <c:v>ERR909366</c:v>
                </c:pt>
                <c:pt idx="1977">
                  <c:v>ERR909367</c:v>
                </c:pt>
                <c:pt idx="1978">
                  <c:v>ERR909368</c:v>
                </c:pt>
                <c:pt idx="1979">
                  <c:v>ERR909369</c:v>
                </c:pt>
                <c:pt idx="1980">
                  <c:v>ERR909370</c:v>
                </c:pt>
                <c:pt idx="1981">
                  <c:v>ERR909371</c:v>
                </c:pt>
                <c:pt idx="1982">
                  <c:v>ERR909372</c:v>
                </c:pt>
                <c:pt idx="1983">
                  <c:v>ERR909373</c:v>
                </c:pt>
                <c:pt idx="1984">
                  <c:v>ERR909374</c:v>
                </c:pt>
                <c:pt idx="1985">
                  <c:v>ERR909375</c:v>
                </c:pt>
                <c:pt idx="1986">
                  <c:v>ERR909376</c:v>
                </c:pt>
                <c:pt idx="1987">
                  <c:v>ERR909377</c:v>
                </c:pt>
                <c:pt idx="1988">
                  <c:v>ERR909378</c:v>
                </c:pt>
                <c:pt idx="1989">
                  <c:v>ERR909379</c:v>
                </c:pt>
                <c:pt idx="1990">
                  <c:v>ERR909380</c:v>
                </c:pt>
                <c:pt idx="1991">
                  <c:v>ERR909381</c:v>
                </c:pt>
                <c:pt idx="1992">
                  <c:v>ERR909382</c:v>
                </c:pt>
                <c:pt idx="1993">
                  <c:v>ERR909383</c:v>
                </c:pt>
                <c:pt idx="1994">
                  <c:v>ERR909384</c:v>
                </c:pt>
                <c:pt idx="1995">
                  <c:v>ERR909385</c:v>
                </c:pt>
                <c:pt idx="1996">
                  <c:v>ERR909386</c:v>
                </c:pt>
                <c:pt idx="1997">
                  <c:v>ERR909387</c:v>
                </c:pt>
                <c:pt idx="1998">
                  <c:v>ERR909388</c:v>
                </c:pt>
                <c:pt idx="1999">
                  <c:v>ERR909389</c:v>
                </c:pt>
                <c:pt idx="2000">
                  <c:v>ERR909390</c:v>
                </c:pt>
                <c:pt idx="2001">
                  <c:v>ERR909391</c:v>
                </c:pt>
                <c:pt idx="2002">
                  <c:v>ERR909392</c:v>
                </c:pt>
                <c:pt idx="2003">
                  <c:v>ERR909393</c:v>
                </c:pt>
                <c:pt idx="2004">
                  <c:v>ERR909394</c:v>
                </c:pt>
                <c:pt idx="2005">
                  <c:v>ERR909395</c:v>
                </c:pt>
                <c:pt idx="2006">
                  <c:v>ERR909396</c:v>
                </c:pt>
                <c:pt idx="2007">
                  <c:v>ERR909397</c:v>
                </c:pt>
                <c:pt idx="2008">
                  <c:v>ERR909398</c:v>
                </c:pt>
                <c:pt idx="2009">
                  <c:v>ERR909399</c:v>
                </c:pt>
                <c:pt idx="2010">
                  <c:v>ERR909400</c:v>
                </c:pt>
                <c:pt idx="2011">
                  <c:v>ERR909401</c:v>
                </c:pt>
                <c:pt idx="2012">
                  <c:v>ERR909402</c:v>
                </c:pt>
                <c:pt idx="2013">
                  <c:v>ERR909403</c:v>
                </c:pt>
                <c:pt idx="2014">
                  <c:v>ERR909404</c:v>
                </c:pt>
                <c:pt idx="2015">
                  <c:v>ERR909405</c:v>
                </c:pt>
                <c:pt idx="2016">
                  <c:v>ERR909406</c:v>
                </c:pt>
                <c:pt idx="2017">
                  <c:v>ERR909407</c:v>
                </c:pt>
                <c:pt idx="2018">
                  <c:v>ERR909408</c:v>
                </c:pt>
                <c:pt idx="2019">
                  <c:v>ERR909409</c:v>
                </c:pt>
                <c:pt idx="2020">
                  <c:v>ERR909410</c:v>
                </c:pt>
                <c:pt idx="2021">
                  <c:v>ERR909411</c:v>
                </c:pt>
                <c:pt idx="2022">
                  <c:v>ERR909412</c:v>
                </c:pt>
                <c:pt idx="2023">
                  <c:v>ERR909413</c:v>
                </c:pt>
                <c:pt idx="2024">
                  <c:v>ERR909414</c:v>
                </c:pt>
                <c:pt idx="2025">
                  <c:v>ERR909415</c:v>
                </c:pt>
                <c:pt idx="2026">
                  <c:v>ERR909416</c:v>
                </c:pt>
                <c:pt idx="2027">
                  <c:v>ERR909417</c:v>
                </c:pt>
                <c:pt idx="2028">
                  <c:v>ERR909418</c:v>
                </c:pt>
                <c:pt idx="2029">
                  <c:v>ERR909419</c:v>
                </c:pt>
                <c:pt idx="2030">
                  <c:v>ERR909420</c:v>
                </c:pt>
                <c:pt idx="2031">
                  <c:v>ERR909421</c:v>
                </c:pt>
                <c:pt idx="2032">
                  <c:v>ERR909422</c:v>
                </c:pt>
                <c:pt idx="2033">
                  <c:v>ERR909423</c:v>
                </c:pt>
                <c:pt idx="2034">
                  <c:v>ERR909424</c:v>
                </c:pt>
                <c:pt idx="2035">
                  <c:v>ERR909425</c:v>
                </c:pt>
                <c:pt idx="2036">
                  <c:v>ERR909426</c:v>
                </c:pt>
                <c:pt idx="2037">
                  <c:v>ERR909427</c:v>
                </c:pt>
                <c:pt idx="2038">
                  <c:v>ERR909428</c:v>
                </c:pt>
                <c:pt idx="2039">
                  <c:v>ERR909429</c:v>
                </c:pt>
                <c:pt idx="2040">
                  <c:v>ERR909430</c:v>
                </c:pt>
                <c:pt idx="2041">
                  <c:v>ERR909431</c:v>
                </c:pt>
                <c:pt idx="2042">
                  <c:v>ERR909432</c:v>
                </c:pt>
                <c:pt idx="2043">
                  <c:v>ERR909433</c:v>
                </c:pt>
                <c:pt idx="2044">
                  <c:v>ERR909434</c:v>
                </c:pt>
                <c:pt idx="2045">
                  <c:v>ERR909435</c:v>
                </c:pt>
                <c:pt idx="2046">
                  <c:v>ERR909436</c:v>
                </c:pt>
                <c:pt idx="2047">
                  <c:v>ERR909437</c:v>
                </c:pt>
                <c:pt idx="2048">
                  <c:v>ERR909438</c:v>
                </c:pt>
                <c:pt idx="2049">
                  <c:v>ERR909439</c:v>
                </c:pt>
                <c:pt idx="2050">
                  <c:v>ERR909440</c:v>
                </c:pt>
                <c:pt idx="2051">
                  <c:v>ERR909441</c:v>
                </c:pt>
                <c:pt idx="2052">
                  <c:v>ERR909442</c:v>
                </c:pt>
                <c:pt idx="2053">
                  <c:v>ERR909443</c:v>
                </c:pt>
                <c:pt idx="2054">
                  <c:v>ERR909444</c:v>
                </c:pt>
                <c:pt idx="2055">
                  <c:v>ERR909445</c:v>
                </c:pt>
                <c:pt idx="2056">
                  <c:v>ERR909446</c:v>
                </c:pt>
                <c:pt idx="2057">
                  <c:v>ERR909447</c:v>
                </c:pt>
                <c:pt idx="2058">
                  <c:v>ERR909448</c:v>
                </c:pt>
                <c:pt idx="2059">
                  <c:v>ERR909449</c:v>
                </c:pt>
                <c:pt idx="2060">
                  <c:v>ERR909450</c:v>
                </c:pt>
                <c:pt idx="2061">
                  <c:v>ERR909451</c:v>
                </c:pt>
                <c:pt idx="2062">
                  <c:v>ERR909452</c:v>
                </c:pt>
                <c:pt idx="2063">
                  <c:v>ERR909453</c:v>
                </c:pt>
                <c:pt idx="2064">
                  <c:v>ERR909454</c:v>
                </c:pt>
                <c:pt idx="2065">
                  <c:v>ERR909455</c:v>
                </c:pt>
                <c:pt idx="2066">
                  <c:v>ERR909456</c:v>
                </c:pt>
                <c:pt idx="2067">
                  <c:v>ERR909457</c:v>
                </c:pt>
                <c:pt idx="2068">
                  <c:v>ERR909458</c:v>
                </c:pt>
                <c:pt idx="2069">
                  <c:v>ERR909459</c:v>
                </c:pt>
                <c:pt idx="2070">
                  <c:v>ERR909460</c:v>
                </c:pt>
                <c:pt idx="2071">
                  <c:v>ERR909461</c:v>
                </c:pt>
                <c:pt idx="2072">
                  <c:v>ERR909462</c:v>
                </c:pt>
                <c:pt idx="2073">
                  <c:v>ERR909463</c:v>
                </c:pt>
                <c:pt idx="2074">
                  <c:v>ERR909464</c:v>
                </c:pt>
                <c:pt idx="2075">
                  <c:v>ERR909465</c:v>
                </c:pt>
                <c:pt idx="2076">
                  <c:v>ERR909466</c:v>
                </c:pt>
                <c:pt idx="2077">
                  <c:v>ERR909467</c:v>
                </c:pt>
                <c:pt idx="2078">
                  <c:v>ERR909468</c:v>
                </c:pt>
                <c:pt idx="2079">
                  <c:v>ERR909469</c:v>
                </c:pt>
                <c:pt idx="2080">
                  <c:v>ERR909470</c:v>
                </c:pt>
                <c:pt idx="2081">
                  <c:v>ERR909471</c:v>
                </c:pt>
                <c:pt idx="2082">
                  <c:v>ERR909472</c:v>
                </c:pt>
                <c:pt idx="2083">
                  <c:v>ERR909473</c:v>
                </c:pt>
                <c:pt idx="2084">
                  <c:v>ERR909474</c:v>
                </c:pt>
                <c:pt idx="2085">
                  <c:v>ERR909475</c:v>
                </c:pt>
                <c:pt idx="2086">
                  <c:v>ERR909476</c:v>
                </c:pt>
                <c:pt idx="2087">
                  <c:v>ERR909477</c:v>
                </c:pt>
                <c:pt idx="2088">
                  <c:v>ERR909478</c:v>
                </c:pt>
                <c:pt idx="2089">
                  <c:v>ERR909479</c:v>
                </c:pt>
                <c:pt idx="2090">
                  <c:v>ERR909480</c:v>
                </c:pt>
                <c:pt idx="2091">
                  <c:v>ERR909481</c:v>
                </c:pt>
                <c:pt idx="2092">
                  <c:v>ERR909482</c:v>
                </c:pt>
                <c:pt idx="2093">
                  <c:v>ERR909483</c:v>
                </c:pt>
                <c:pt idx="2094">
                  <c:v>ERR909484</c:v>
                </c:pt>
                <c:pt idx="2095">
                  <c:v>ERR909485</c:v>
                </c:pt>
                <c:pt idx="2096">
                  <c:v>ERR909486</c:v>
                </c:pt>
                <c:pt idx="2097">
                  <c:v>ERR909487</c:v>
                </c:pt>
                <c:pt idx="2098">
                  <c:v>ERR909488</c:v>
                </c:pt>
                <c:pt idx="2099">
                  <c:v>ERR909489</c:v>
                </c:pt>
                <c:pt idx="2100">
                  <c:v>ERR909490</c:v>
                </c:pt>
                <c:pt idx="2101">
                  <c:v>ERR909491</c:v>
                </c:pt>
                <c:pt idx="2102">
                  <c:v>ERR909492</c:v>
                </c:pt>
                <c:pt idx="2103">
                  <c:v>ERR986047</c:v>
                </c:pt>
                <c:pt idx="2104">
                  <c:v>ERR986048</c:v>
                </c:pt>
                <c:pt idx="2105">
                  <c:v>ERR986049</c:v>
                </c:pt>
                <c:pt idx="2106">
                  <c:v>ERR986050</c:v>
                </c:pt>
                <c:pt idx="2107">
                  <c:v>ERR986051</c:v>
                </c:pt>
                <c:pt idx="2108">
                  <c:v>ERR986052</c:v>
                </c:pt>
                <c:pt idx="2109">
                  <c:v>ERR986053</c:v>
                </c:pt>
                <c:pt idx="2110">
                  <c:v>ERR986054</c:v>
                </c:pt>
                <c:pt idx="2111">
                  <c:v>ERR986055</c:v>
                </c:pt>
                <c:pt idx="2112">
                  <c:v>ERR986056</c:v>
                </c:pt>
                <c:pt idx="2113">
                  <c:v>ERR986057</c:v>
                </c:pt>
                <c:pt idx="2114">
                  <c:v>ERR986058</c:v>
                </c:pt>
                <c:pt idx="2115">
                  <c:v>ERR986059</c:v>
                </c:pt>
                <c:pt idx="2116">
                  <c:v>ERR986060</c:v>
                </c:pt>
                <c:pt idx="2117">
                  <c:v>ERR986061</c:v>
                </c:pt>
                <c:pt idx="2118">
                  <c:v>ERR986062</c:v>
                </c:pt>
                <c:pt idx="2119">
                  <c:v>SRR1104742</c:v>
                </c:pt>
                <c:pt idx="2120">
                  <c:v>SRR1104963</c:v>
                </c:pt>
                <c:pt idx="2121">
                  <c:v>SRR1104964</c:v>
                </c:pt>
                <c:pt idx="2122">
                  <c:v>SRR1104965</c:v>
                </c:pt>
                <c:pt idx="2123">
                  <c:v>SRR1104966</c:v>
                </c:pt>
                <c:pt idx="2124">
                  <c:v>SRR1104967</c:v>
                </c:pt>
                <c:pt idx="2125">
                  <c:v>SRR1104970</c:v>
                </c:pt>
                <c:pt idx="2126">
                  <c:v>SRR1104971</c:v>
                </c:pt>
                <c:pt idx="2127">
                  <c:v>SRR1104972</c:v>
                </c:pt>
                <c:pt idx="2128">
                  <c:v>SRR1104973</c:v>
                </c:pt>
                <c:pt idx="2129">
                  <c:v>SRR1104974</c:v>
                </c:pt>
                <c:pt idx="2130">
                  <c:v>SRR1104975</c:v>
                </c:pt>
                <c:pt idx="2131">
                  <c:v>SRR1104976</c:v>
                </c:pt>
                <c:pt idx="2132">
                  <c:v>SRR1104977</c:v>
                </c:pt>
                <c:pt idx="2133">
                  <c:v>SRR1104978</c:v>
                </c:pt>
                <c:pt idx="2134">
                  <c:v>SRR1104979</c:v>
                </c:pt>
                <c:pt idx="2135">
                  <c:v>SRR1104980</c:v>
                </c:pt>
                <c:pt idx="2136">
                  <c:v>SRR1104981</c:v>
                </c:pt>
                <c:pt idx="2137">
                  <c:v>SRR1104982</c:v>
                </c:pt>
                <c:pt idx="2138">
                  <c:v>SRR1104983</c:v>
                </c:pt>
                <c:pt idx="2139">
                  <c:v>SRR1105864</c:v>
                </c:pt>
                <c:pt idx="2140">
                  <c:v>SRR1105865</c:v>
                </c:pt>
                <c:pt idx="2141">
                  <c:v>SRR1105866</c:v>
                </c:pt>
                <c:pt idx="2142">
                  <c:v>SRR1105867</c:v>
                </c:pt>
                <c:pt idx="2143">
                  <c:v>SRR1105868</c:v>
                </c:pt>
                <c:pt idx="2144">
                  <c:v>SRR1105869</c:v>
                </c:pt>
                <c:pt idx="2145">
                  <c:v>SRR1105870</c:v>
                </c:pt>
                <c:pt idx="2146">
                  <c:v>SRR1105871</c:v>
                </c:pt>
                <c:pt idx="2147">
                  <c:v>SRR1105872</c:v>
                </c:pt>
                <c:pt idx="2148">
                  <c:v>SRR1105873</c:v>
                </c:pt>
                <c:pt idx="2149">
                  <c:v>SRR1105874</c:v>
                </c:pt>
                <c:pt idx="2150">
                  <c:v>SRR1105875</c:v>
                </c:pt>
                <c:pt idx="2151">
                  <c:v>SRR1105876</c:v>
                </c:pt>
                <c:pt idx="2152">
                  <c:v>SRR1105877</c:v>
                </c:pt>
                <c:pt idx="2153">
                  <c:v>SRR1105878</c:v>
                </c:pt>
                <c:pt idx="2154">
                  <c:v>SRR1105879</c:v>
                </c:pt>
                <c:pt idx="2155">
                  <c:v>SRR1105880</c:v>
                </c:pt>
                <c:pt idx="2156">
                  <c:v>SRR1105881</c:v>
                </c:pt>
                <c:pt idx="2157">
                  <c:v>SRR1105882</c:v>
                </c:pt>
                <c:pt idx="2158">
                  <c:v>SRR1105883</c:v>
                </c:pt>
                <c:pt idx="2159">
                  <c:v>SRR1105884</c:v>
                </c:pt>
                <c:pt idx="2160">
                  <c:v>SRR1105885</c:v>
                </c:pt>
                <c:pt idx="2161">
                  <c:v>SRR1105886</c:v>
                </c:pt>
                <c:pt idx="2162">
                  <c:v>SRR1105887</c:v>
                </c:pt>
                <c:pt idx="2163">
                  <c:v>SRR1105888</c:v>
                </c:pt>
                <c:pt idx="2164">
                  <c:v>SRR1105889</c:v>
                </c:pt>
                <c:pt idx="2165">
                  <c:v>SRR1105890</c:v>
                </c:pt>
                <c:pt idx="2166">
                  <c:v>SRR1105891</c:v>
                </c:pt>
                <c:pt idx="2167">
                  <c:v>SRR1105892</c:v>
                </c:pt>
                <c:pt idx="2168">
                  <c:v>SRR1105893</c:v>
                </c:pt>
                <c:pt idx="2169">
                  <c:v>SRR1105894</c:v>
                </c:pt>
                <c:pt idx="2170">
                  <c:v>SRR1105895</c:v>
                </c:pt>
                <c:pt idx="2171">
                  <c:v>SRR1105896</c:v>
                </c:pt>
                <c:pt idx="2172">
                  <c:v>SRR1105897</c:v>
                </c:pt>
                <c:pt idx="2173">
                  <c:v>SRR1105898</c:v>
                </c:pt>
                <c:pt idx="2174">
                  <c:v>SRR1105899</c:v>
                </c:pt>
                <c:pt idx="2175">
                  <c:v>SRR1105900</c:v>
                </c:pt>
                <c:pt idx="2176">
                  <c:v>SRR1105901</c:v>
                </c:pt>
                <c:pt idx="2177">
                  <c:v>SRR1105902</c:v>
                </c:pt>
                <c:pt idx="2178">
                  <c:v>SRR1105903</c:v>
                </c:pt>
                <c:pt idx="2179">
                  <c:v>SRR1105904</c:v>
                </c:pt>
                <c:pt idx="2180">
                  <c:v>SRR1105905</c:v>
                </c:pt>
                <c:pt idx="2181">
                  <c:v>SRR1105906</c:v>
                </c:pt>
                <c:pt idx="2182">
                  <c:v>SRR1105907</c:v>
                </c:pt>
                <c:pt idx="2183">
                  <c:v>SRR1105908</c:v>
                </c:pt>
                <c:pt idx="2184">
                  <c:v>SRR1105909</c:v>
                </c:pt>
                <c:pt idx="2185">
                  <c:v>SRR1105910</c:v>
                </c:pt>
                <c:pt idx="2186">
                  <c:v>SRR1105911</c:v>
                </c:pt>
                <c:pt idx="2187">
                  <c:v>SRR1105912</c:v>
                </c:pt>
                <c:pt idx="2188">
                  <c:v>SRR1105913</c:v>
                </c:pt>
                <c:pt idx="2189">
                  <c:v>SRR1105914</c:v>
                </c:pt>
                <c:pt idx="2190">
                  <c:v>SRR1105915</c:v>
                </c:pt>
                <c:pt idx="2191">
                  <c:v>SRR1105916</c:v>
                </c:pt>
                <c:pt idx="2192">
                  <c:v>SRR1105917</c:v>
                </c:pt>
                <c:pt idx="2193">
                  <c:v>SRR1105918</c:v>
                </c:pt>
                <c:pt idx="2194">
                  <c:v>SRR1105919</c:v>
                </c:pt>
                <c:pt idx="2195">
                  <c:v>SRR1105920</c:v>
                </c:pt>
                <c:pt idx="2196">
                  <c:v>SRR1105921</c:v>
                </c:pt>
                <c:pt idx="2197">
                  <c:v>SRR1105922</c:v>
                </c:pt>
                <c:pt idx="2198">
                  <c:v>SRR1105923</c:v>
                </c:pt>
                <c:pt idx="2199">
                  <c:v>SRR1105924</c:v>
                </c:pt>
                <c:pt idx="2200">
                  <c:v>SRR1105925</c:v>
                </c:pt>
                <c:pt idx="2201">
                  <c:v>SRR1105926</c:v>
                </c:pt>
                <c:pt idx="2202">
                  <c:v>SRR1105927</c:v>
                </c:pt>
                <c:pt idx="2203">
                  <c:v>SRR1105928</c:v>
                </c:pt>
                <c:pt idx="2204">
                  <c:v>SRR1105929</c:v>
                </c:pt>
                <c:pt idx="2205">
                  <c:v>SRR1105930</c:v>
                </c:pt>
                <c:pt idx="2206">
                  <c:v>SRR1105931</c:v>
                </c:pt>
                <c:pt idx="2207">
                  <c:v>SRR1105932</c:v>
                </c:pt>
                <c:pt idx="2208">
                  <c:v>SRR1105933</c:v>
                </c:pt>
                <c:pt idx="2209">
                  <c:v>SRR1105934</c:v>
                </c:pt>
                <c:pt idx="2210">
                  <c:v>SRR1105935</c:v>
                </c:pt>
                <c:pt idx="2211">
                  <c:v>SRR1105936</c:v>
                </c:pt>
                <c:pt idx="2212">
                  <c:v>SRR1105937</c:v>
                </c:pt>
                <c:pt idx="2213">
                  <c:v>SRR1105938</c:v>
                </c:pt>
                <c:pt idx="2214">
                  <c:v>SRR1105939</c:v>
                </c:pt>
                <c:pt idx="2215">
                  <c:v>SRR1105940</c:v>
                </c:pt>
                <c:pt idx="2216">
                  <c:v>SRR1105941</c:v>
                </c:pt>
                <c:pt idx="2217">
                  <c:v>SRR1105942</c:v>
                </c:pt>
                <c:pt idx="2218">
                  <c:v>SRR1105943</c:v>
                </c:pt>
                <c:pt idx="2219">
                  <c:v>SRR1105944</c:v>
                </c:pt>
                <c:pt idx="2220">
                  <c:v>SRR1105945</c:v>
                </c:pt>
                <c:pt idx="2221">
                  <c:v>SRR1105946</c:v>
                </c:pt>
                <c:pt idx="2222">
                  <c:v>SRR1105947</c:v>
                </c:pt>
                <c:pt idx="2223">
                  <c:v>SRR1105948</c:v>
                </c:pt>
                <c:pt idx="2224">
                  <c:v>SRR1105949</c:v>
                </c:pt>
                <c:pt idx="2225">
                  <c:v>SRR1105950</c:v>
                </c:pt>
                <c:pt idx="2226">
                  <c:v>SRR1105951</c:v>
                </c:pt>
                <c:pt idx="2227">
                  <c:v>SRR1105952</c:v>
                </c:pt>
                <c:pt idx="2228">
                  <c:v>SRR1105953</c:v>
                </c:pt>
                <c:pt idx="2229">
                  <c:v>SRR1105954</c:v>
                </c:pt>
                <c:pt idx="2230">
                  <c:v>SRR1105955</c:v>
                </c:pt>
                <c:pt idx="2231">
                  <c:v>SRR1105956</c:v>
                </c:pt>
                <c:pt idx="2232">
                  <c:v>SRR1105957</c:v>
                </c:pt>
                <c:pt idx="2233">
                  <c:v>SRR1105958</c:v>
                </c:pt>
                <c:pt idx="2234">
                  <c:v>SRR1105959</c:v>
                </c:pt>
                <c:pt idx="2235">
                  <c:v>SRR1105960</c:v>
                </c:pt>
                <c:pt idx="2236">
                  <c:v>SRR1105961</c:v>
                </c:pt>
                <c:pt idx="2237">
                  <c:v>SRR1105962</c:v>
                </c:pt>
                <c:pt idx="2238">
                  <c:v>SRR1105963</c:v>
                </c:pt>
                <c:pt idx="2239">
                  <c:v>SRR1105964</c:v>
                </c:pt>
                <c:pt idx="2240">
                  <c:v>SRR1105965</c:v>
                </c:pt>
                <c:pt idx="2241">
                  <c:v>SRR1105966</c:v>
                </c:pt>
                <c:pt idx="2242">
                  <c:v>SRR1105967</c:v>
                </c:pt>
                <c:pt idx="2243">
                  <c:v>SRR1105968</c:v>
                </c:pt>
                <c:pt idx="2244">
                  <c:v>SRR1105969</c:v>
                </c:pt>
                <c:pt idx="2245">
                  <c:v>SRR1105970</c:v>
                </c:pt>
                <c:pt idx="2246">
                  <c:v>SRR1105971</c:v>
                </c:pt>
                <c:pt idx="2247">
                  <c:v>SRR1105972</c:v>
                </c:pt>
                <c:pt idx="2248">
                  <c:v>SRR1105973</c:v>
                </c:pt>
                <c:pt idx="2249">
                  <c:v>SRR1105974</c:v>
                </c:pt>
                <c:pt idx="2250">
                  <c:v>SRR1105975</c:v>
                </c:pt>
                <c:pt idx="2251">
                  <c:v>SRR1105976</c:v>
                </c:pt>
                <c:pt idx="2252">
                  <c:v>SRR1105977</c:v>
                </c:pt>
                <c:pt idx="2253">
                  <c:v>SRR1105978</c:v>
                </c:pt>
                <c:pt idx="2254">
                  <c:v>SRR1105979</c:v>
                </c:pt>
                <c:pt idx="2255">
                  <c:v>SRR1105980</c:v>
                </c:pt>
                <c:pt idx="2256">
                  <c:v>SRR1105981</c:v>
                </c:pt>
                <c:pt idx="2257">
                  <c:v>SRR1105982</c:v>
                </c:pt>
                <c:pt idx="2258">
                  <c:v>SRR1105983</c:v>
                </c:pt>
                <c:pt idx="2259">
                  <c:v>SRR1105984</c:v>
                </c:pt>
                <c:pt idx="2260">
                  <c:v>SRR1105985</c:v>
                </c:pt>
                <c:pt idx="2261">
                  <c:v>SRR1105986</c:v>
                </c:pt>
                <c:pt idx="2262">
                  <c:v>SRR1105987</c:v>
                </c:pt>
                <c:pt idx="2263">
                  <c:v>SRR1105988</c:v>
                </c:pt>
                <c:pt idx="2264">
                  <c:v>SRR1105989</c:v>
                </c:pt>
                <c:pt idx="2265">
                  <c:v>SRR1105990</c:v>
                </c:pt>
                <c:pt idx="2266">
                  <c:v>SRR1105991</c:v>
                </c:pt>
                <c:pt idx="2267">
                  <c:v>SRR1105992</c:v>
                </c:pt>
                <c:pt idx="2268">
                  <c:v>SRR1105993</c:v>
                </c:pt>
                <c:pt idx="2269">
                  <c:v>SRR1105994</c:v>
                </c:pt>
                <c:pt idx="2270">
                  <c:v>SRR1105995</c:v>
                </c:pt>
                <c:pt idx="2271">
                  <c:v>SRR1105996</c:v>
                </c:pt>
                <c:pt idx="2272">
                  <c:v>SRR1105997</c:v>
                </c:pt>
                <c:pt idx="2273">
                  <c:v>SRR1105998</c:v>
                </c:pt>
                <c:pt idx="2274">
                  <c:v>SRR1105999</c:v>
                </c:pt>
                <c:pt idx="2275">
                  <c:v>SRR1106000</c:v>
                </c:pt>
                <c:pt idx="2276">
                  <c:v>SRR1106001</c:v>
                </c:pt>
                <c:pt idx="2277">
                  <c:v>SRR1106002</c:v>
                </c:pt>
                <c:pt idx="2278">
                  <c:v>SRR1106003</c:v>
                </c:pt>
                <c:pt idx="2279">
                  <c:v>SRR1106004</c:v>
                </c:pt>
                <c:pt idx="2280">
                  <c:v>SRR1106005</c:v>
                </c:pt>
                <c:pt idx="2281">
                  <c:v>SRR1106006</c:v>
                </c:pt>
                <c:pt idx="2282">
                  <c:v>SRR1106007</c:v>
                </c:pt>
                <c:pt idx="2283">
                  <c:v>SRR1106008</c:v>
                </c:pt>
                <c:pt idx="2284">
                  <c:v>SRR1106009</c:v>
                </c:pt>
                <c:pt idx="2285">
                  <c:v>SRR1106010</c:v>
                </c:pt>
                <c:pt idx="2286">
                  <c:v>SRR1106011</c:v>
                </c:pt>
                <c:pt idx="2287">
                  <c:v>SRR1106012</c:v>
                </c:pt>
                <c:pt idx="2288">
                  <c:v>SRR1106013</c:v>
                </c:pt>
                <c:pt idx="2289">
                  <c:v>SRR1106014</c:v>
                </c:pt>
                <c:pt idx="2290">
                  <c:v>SRR1106015</c:v>
                </c:pt>
                <c:pt idx="2291">
                  <c:v>SRR1106016</c:v>
                </c:pt>
                <c:pt idx="2292">
                  <c:v>SRR1106017</c:v>
                </c:pt>
                <c:pt idx="2293">
                  <c:v>SRR1106018</c:v>
                </c:pt>
                <c:pt idx="2294">
                  <c:v>SRR1106019</c:v>
                </c:pt>
                <c:pt idx="2295">
                  <c:v>SRR1106020</c:v>
                </c:pt>
                <c:pt idx="2296">
                  <c:v>SRR1106021</c:v>
                </c:pt>
                <c:pt idx="2297">
                  <c:v>SRR1106022</c:v>
                </c:pt>
                <c:pt idx="2298">
                  <c:v>SRR1106023</c:v>
                </c:pt>
                <c:pt idx="2299">
                  <c:v>SRR1106024</c:v>
                </c:pt>
                <c:pt idx="2300">
                  <c:v>SRR1106025</c:v>
                </c:pt>
                <c:pt idx="2301">
                  <c:v>SRR1106026</c:v>
                </c:pt>
                <c:pt idx="2302">
                  <c:v>SRR1106027</c:v>
                </c:pt>
                <c:pt idx="2303">
                  <c:v>SRR1106028</c:v>
                </c:pt>
                <c:pt idx="2304">
                  <c:v>SRR1106029</c:v>
                </c:pt>
                <c:pt idx="2305">
                  <c:v>SRR1106030</c:v>
                </c:pt>
                <c:pt idx="2306">
                  <c:v>SRR1106031</c:v>
                </c:pt>
                <c:pt idx="2307">
                  <c:v>SRR1106032</c:v>
                </c:pt>
                <c:pt idx="2308">
                  <c:v>SRR1106033</c:v>
                </c:pt>
                <c:pt idx="2309">
                  <c:v>SRR1106034</c:v>
                </c:pt>
                <c:pt idx="2310">
                  <c:v>SRR1147432</c:v>
                </c:pt>
                <c:pt idx="2311">
                  <c:v>SRR1147451</c:v>
                </c:pt>
                <c:pt idx="2312">
                  <c:v>SRR1147457</c:v>
                </c:pt>
                <c:pt idx="2313">
                  <c:v>SRR1147458</c:v>
                </c:pt>
                <c:pt idx="2314">
                  <c:v>SRR1147461</c:v>
                </c:pt>
                <c:pt idx="2315">
                  <c:v>SRR1149832</c:v>
                </c:pt>
                <c:pt idx="2316">
                  <c:v>ERR040143</c:v>
                </c:pt>
                <c:pt idx="2317">
                  <c:v>ERR040144</c:v>
                </c:pt>
                <c:pt idx="2318">
                  <c:v>ERR040145</c:v>
                </c:pt>
                <c:pt idx="2319">
                  <c:v>ERR040146</c:v>
                </c:pt>
                <c:pt idx="2320">
                  <c:v>ERR040147</c:v>
                </c:pt>
                <c:pt idx="2321">
                  <c:v>ERR040148</c:v>
                </c:pt>
                <c:pt idx="2322">
                  <c:v>ERR040149</c:v>
                </c:pt>
                <c:pt idx="2323">
                  <c:v>ERR040150</c:v>
                </c:pt>
                <c:pt idx="2324">
                  <c:v>ERR040151</c:v>
                </c:pt>
                <c:pt idx="2325">
                  <c:v>ERR040152</c:v>
                </c:pt>
                <c:pt idx="2326">
                  <c:v>ERR040153</c:v>
                </c:pt>
                <c:pt idx="2327">
                  <c:v>ERR040154</c:v>
                </c:pt>
                <c:pt idx="2328">
                  <c:v>ERR040155</c:v>
                </c:pt>
                <c:pt idx="2329">
                  <c:v>ERR040156</c:v>
                </c:pt>
                <c:pt idx="2330">
                  <c:v>ERR040157</c:v>
                </c:pt>
                <c:pt idx="2331">
                  <c:v>ERR040158</c:v>
                </c:pt>
                <c:pt idx="2332">
                  <c:v>ERR040159</c:v>
                </c:pt>
                <c:pt idx="2333">
                  <c:v>ERR040160</c:v>
                </c:pt>
                <c:pt idx="2334">
                  <c:v>ERR040161</c:v>
                </c:pt>
                <c:pt idx="2335">
                  <c:v>ERR040162</c:v>
                </c:pt>
                <c:pt idx="2336">
                  <c:v>ERR040163</c:v>
                </c:pt>
                <c:pt idx="2337">
                  <c:v>ERR040164</c:v>
                </c:pt>
                <c:pt idx="2338">
                  <c:v>ERR040165</c:v>
                </c:pt>
                <c:pt idx="2339">
                  <c:v>ERR046211</c:v>
                </c:pt>
                <c:pt idx="2340">
                  <c:v>ERR046212</c:v>
                </c:pt>
                <c:pt idx="2341">
                  <c:v>ERR046213</c:v>
                </c:pt>
                <c:pt idx="2342">
                  <c:v>ERR046214</c:v>
                </c:pt>
                <c:pt idx="2343">
                  <c:v>ERR046215</c:v>
                </c:pt>
                <c:pt idx="2344">
                  <c:v>ERR046216</c:v>
                </c:pt>
                <c:pt idx="2345">
                  <c:v>ERR046217</c:v>
                </c:pt>
                <c:pt idx="2346">
                  <c:v>ERR046218</c:v>
                </c:pt>
                <c:pt idx="2347">
                  <c:v>ERR046219</c:v>
                </c:pt>
                <c:pt idx="2348">
                  <c:v>ERR046220</c:v>
                </c:pt>
                <c:pt idx="2349">
                  <c:v>ERR046221</c:v>
                </c:pt>
                <c:pt idx="2350">
                  <c:v>ERR046222</c:v>
                </c:pt>
                <c:pt idx="2351">
                  <c:v>ERR046223</c:v>
                </c:pt>
                <c:pt idx="2352">
                  <c:v>ERR046224</c:v>
                </c:pt>
                <c:pt idx="2353">
                  <c:v>ERR046225</c:v>
                </c:pt>
                <c:pt idx="2354">
                  <c:v>ERR046226</c:v>
                </c:pt>
                <c:pt idx="2355">
                  <c:v>ERR046227</c:v>
                </c:pt>
                <c:pt idx="2356">
                  <c:v>ERR046228</c:v>
                </c:pt>
                <c:pt idx="2357">
                  <c:v>ERR046229</c:v>
                </c:pt>
                <c:pt idx="2358">
                  <c:v>ERR046230</c:v>
                </c:pt>
                <c:pt idx="2359">
                  <c:v>ERR046231</c:v>
                </c:pt>
                <c:pt idx="2360">
                  <c:v>ERR046232</c:v>
                </c:pt>
                <c:pt idx="2361">
                  <c:v>ERR046233</c:v>
                </c:pt>
                <c:pt idx="2362">
                  <c:v>ERR046234</c:v>
                </c:pt>
                <c:pt idx="2363">
                  <c:v>ERR046235</c:v>
                </c:pt>
                <c:pt idx="2364">
                  <c:v>ERR046236</c:v>
                </c:pt>
                <c:pt idx="2365">
                  <c:v>ERR046237</c:v>
                </c:pt>
                <c:pt idx="2366">
                  <c:v>ERR046238</c:v>
                </c:pt>
                <c:pt idx="2367">
                  <c:v>ERR046239</c:v>
                </c:pt>
                <c:pt idx="2368">
                  <c:v>ERR046240</c:v>
                </c:pt>
                <c:pt idx="2369">
                  <c:v>ERR046241</c:v>
                </c:pt>
                <c:pt idx="2370">
                  <c:v>ERR046242</c:v>
                </c:pt>
                <c:pt idx="2371">
                  <c:v>ERR046243</c:v>
                </c:pt>
                <c:pt idx="2372">
                  <c:v>ERR046244</c:v>
                </c:pt>
                <c:pt idx="2373">
                  <c:v>ERR046245</c:v>
                </c:pt>
                <c:pt idx="2374">
                  <c:v>ERR046246</c:v>
                </c:pt>
                <c:pt idx="2375">
                  <c:v>ERR046247</c:v>
                </c:pt>
                <c:pt idx="2376">
                  <c:v>ERR046248</c:v>
                </c:pt>
                <c:pt idx="2377">
                  <c:v>ERR046249</c:v>
                </c:pt>
                <c:pt idx="2378">
                  <c:v>ERR046250</c:v>
                </c:pt>
                <c:pt idx="2379">
                  <c:v>ERR046251</c:v>
                </c:pt>
                <c:pt idx="2380">
                  <c:v>ERR046252</c:v>
                </c:pt>
                <c:pt idx="2381">
                  <c:v>ERR046253</c:v>
                </c:pt>
                <c:pt idx="2382">
                  <c:v>ERR046254</c:v>
                </c:pt>
                <c:pt idx="2383">
                  <c:v>ERR046255</c:v>
                </c:pt>
                <c:pt idx="2384">
                  <c:v>ERR046256</c:v>
                </c:pt>
                <c:pt idx="2385">
                  <c:v>ERR046257</c:v>
                </c:pt>
                <c:pt idx="2386">
                  <c:v>ERR046258</c:v>
                </c:pt>
                <c:pt idx="2387">
                  <c:v>ERR046259</c:v>
                </c:pt>
                <c:pt idx="2388">
                  <c:v>ERR046260</c:v>
                </c:pt>
                <c:pt idx="2389">
                  <c:v>ERR046261</c:v>
                </c:pt>
                <c:pt idx="2390">
                  <c:v>ERR046262</c:v>
                </c:pt>
                <c:pt idx="2391">
                  <c:v>ERR046263</c:v>
                </c:pt>
                <c:pt idx="2392">
                  <c:v>ERR046264</c:v>
                </c:pt>
                <c:pt idx="2393">
                  <c:v>ERR046265</c:v>
                </c:pt>
                <c:pt idx="2394">
                  <c:v>ERR046266</c:v>
                </c:pt>
                <c:pt idx="2395">
                  <c:v>ERR046267</c:v>
                </c:pt>
                <c:pt idx="2396">
                  <c:v>ERR046268</c:v>
                </c:pt>
                <c:pt idx="2397">
                  <c:v>ERR046269</c:v>
                </c:pt>
                <c:pt idx="2398">
                  <c:v>ERR046270</c:v>
                </c:pt>
                <c:pt idx="2399">
                  <c:v>ERR046271</c:v>
                </c:pt>
                <c:pt idx="2400">
                  <c:v>ERR046272</c:v>
                </c:pt>
                <c:pt idx="2401">
                  <c:v>ERR046273</c:v>
                </c:pt>
                <c:pt idx="2402">
                  <c:v>ERR046274</c:v>
                </c:pt>
                <c:pt idx="2403">
                  <c:v>ERR046275</c:v>
                </c:pt>
                <c:pt idx="2404">
                  <c:v>ERR046276</c:v>
                </c:pt>
                <c:pt idx="2405">
                  <c:v>ERR046277</c:v>
                </c:pt>
                <c:pt idx="2406">
                  <c:v>ERR046278</c:v>
                </c:pt>
                <c:pt idx="2407">
                  <c:v>ERR046279</c:v>
                </c:pt>
                <c:pt idx="2408">
                  <c:v>ERR046280</c:v>
                </c:pt>
                <c:pt idx="2409">
                  <c:v>ERR046281</c:v>
                </c:pt>
                <c:pt idx="2410">
                  <c:v>ERR046282</c:v>
                </c:pt>
                <c:pt idx="2411">
                  <c:v>ERR046283</c:v>
                </c:pt>
                <c:pt idx="2412">
                  <c:v>ERR046284</c:v>
                </c:pt>
                <c:pt idx="2413">
                  <c:v>ERR046285</c:v>
                </c:pt>
                <c:pt idx="2414">
                  <c:v>ERR046286</c:v>
                </c:pt>
                <c:pt idx="2415">
                  <c:v>ERR046287</c:v>
                </c:pt>
                <c:pt idx="2416">
                  <c:v>ERR046288</c:v>
                </c:pt>
                <c:pt idx="2417">
                  <c:v>ERR046289</c:v>
                </c:pt>
                <c:pt idx="2418">
                  <c:v>ERR046290</c:v>
                </c:pt>
                <c:pt idx="2419">
                  <c:v>ERR046291</c:v>
                </c:pt>
                <c:pt idx="2420">
                  <c:v>ERR046292</c:v>
                </c:pt>
                <c:pt idx="2421">
                  <c:v>ERR046293</c:v>
                </c:pt>
                <c:pt idx="2422">
                  <c:v>ERR046294</c:v>
                </c:pt>
                <c:pt idx="2423">
                  <c:v>ERR046295</c:v>
                </c:pt>
                <c:pt idx="2424">
                  <c:v>ERR046296</c:v>
                </c:pt>
                <c:pt idx="2425">
                  <c:v>ERR046297</c:v>
                </c:pt>
                <c:pt idx="2426">
                  <c:v>ERR046298</c:v>
                </c:pt>
                <c:pt idx="2427">
                  <c:v>ERR046299</c:v>
                </c:pt>
                <c:pt idx="2428">
                  <c:v>ERR046300</c:v>
                </c:pt>
                <c:pt idx="2429">
                  <c:v>ERR046301</c:v>
                </c:pt>
                <c:pt idx="2430">
                  <c:v>ERR046302</c:v>
                </c:pt>
                <c:pt idx="2431">
                  <c:v>ERR046303</c:v>
                </c:pt>
                <c:pt idx="2432">
                  <c:v>ERR046304</c:v>
                </c:pt>
                <c:pt idx="2433">
                  <c:v>ERR046305</c:v>
                </c:pt>
                <c:pt idx="2434">
                  <c:v>ERR046306</c:v>
                </c:pt>
                <c:pt idx="2435">
                  <c:v>ERR046307</c:v>
                </c:pt>
                <c:pt idx="2436">
                  <c:v>ERR046308</c:v>
                </c:pt>
                <c:pt idx="2437">
                  <c:v>ERR046309</c:v>
                </c:pt>
                <c:pt idx="2438">
                  <c:v>ERR046310</c:v>
                </c:pt>
                <c:pt idx="2439">
                  <c:v>ERR046311</c:v>
                </c:pt>
                <c:pt idx="2440">
                  <c:v>ERR046312</c:v>
                </c:pt>
                <c:pt idx="2441">
                  <c:v>ERR046313</c:v>
                </c:pt>
                <c:pt idx="2442">
                  <c:v>ERR046314</c:v>
                </c:pt>
                <c:pt idx="2443">
                  <c:v>ERR046315</c:v>
                </c:pt>
                <c:pt idx="2444">
                  <c:v>ERR046316</c:v>
                </c:pt>
                <c:pt idx="2445">
                  <c:v>ERR046317</c:v>
                </c:pt>
                <c:pt idx="2446">
                  <c:v>ERR046318</c:v>
                </c:pt>
                <c:pt idx="2447">
                  <c:v>ERR046319</c:v>
                </c:pt>
                <c:pt idx="2448">
                  <c:v>ERR046320</c:v>
                </c:pt>
                <c:pt idx="2449">
                  <c:v>ERR046321</c:v>
                </c:pt>
                <c:pt idx="2450">
                  <c:v>ERR046322</c:v>
                </c:pt>
                <c:pt idx="2451">
                  <c:v>ERR046323</c:v>
                </c:pt>
                <c:pt idx="2452">
                  <c:v>ERR046324</c:v>
                </c:pt>
                <c:pt idx="2453">
                  <c:v>ERR046325</c:v>
                </c:pt>
                <c:pt idx="2454">
                  <c:v>ERR046326</c:v>
                </c:pt>
                <c:pt idx="2455">
                  <c:v>ERR046327</c:v>
                </c:pt>
                <c:pt idx="2456">
                  <c:v>ERR046328</c:v>
                </c:pt>
                <c:pt idx="2457">
                  <c:v>ERR046329</c:v>
                </c:pt>
                <c:pt idx="2458">
                  <c:v>ERR046330</c:v>
                </c:pt>
                <c:pt idx="2459">
                  <c:v>ERR046331</c:v>
                </c:pt>
                <c:pt idx="2460">
                  <c:v>ERR046332</c:v>
                </c:pt>
                <c:pt idx="2461">
                  <c:v>ERR046333</c:v>
                </c:pt>
                <c:pt idx="2462">
                  <c:v>ERR046334</c:v>
                </c:pt>
                <c:pt idx="2463">
                  <c:v>ERR046335</c:v>
                </c:pt>
                <c:pt idx="2464">
                  <c:v>ERR046336</c:v>
                </c:pt>
                <c:pt idx="2465">
                  <c:v>ERR046337</c:v>
                </c:pt>
                <c:pt idx="2466">
                  <c:v>ERR046338</c:v>
                </c:pt>
                <c:pt idx="2467">
                  <c:v>ERR046339</c:v>
                </c:pt>
                <c:pt idx="2468">
                  <c:v>ERR046340</c:v>
                </c:pt>
                <c:pt idx="2469">
                  <c:v>ERR046341</c:v>
                </c:pt>
                <c:pt idx="2470">
                  <c:v>ERR046342</c:v>
                </c:pt>
                <c:pt idx="2471">
                  <c:v>ERR046343</c:v>
                </c:pt>
                <c:pt idx="2472">
                  <c:v>ERR046344</c:v>
                </c:pt>
                <c:pt idx="2473">
                  <c:v>ERR046345</c:v>
                </c:pt>
                <c:pt idx="2474">
                  <c:v>ERR046346</c:v>
                </c:pt>
                <c:pt idx="2475">
                  <c:v>ERR046347</c:v>
                </c:pt>
                <c:pt idx="2476">
                  <c:v>ERR046348</c:v>
                </c:pt>
                <c:pt idx="2477">
                  <c:v>ERR046349</c:v>
                </c:pt>
                <c:pt idx="2478">
                  <c:v>ERR046350</c:v>
                </c:pt>
                <c:pt idx="2479">
                  <c:v>ERR046351</c:v>
                </c:pt>
                <c:pt idx="2480">
                  <c:v>ERR046352</c:v>
                </c:pt>
                <c:pt idx="2481">
                  <c:v>ERR046353</c:v>
                </c:pt>
                <c:pt idx="2482">
                  <c:v>ERR046354</c:v>
                </c:pt>
                <c:pt idx="2483">
                  <c:v>ERR046355</c:v>
                </c:pt>
                <c:pt idx="2484">
                  <c:v>ERR046356</c:v>
                </c:pt>
                <c:pt idx="2485">
                  <c:v>ERR046357</c:v>
                </c:pt>
                <c:pt idx="2486">
                  <c:v>ERR046358</c:v>
                </c:pt>
                <c:pt idx="2487">
                  <c:v>ERR046359</c:v>
                </c:pt>
                <c:pt idx="2488">
                  <c:v>ERR046360</c:v>
                </c:pt>
                <c:pt idx="2489">
                  <c:v>ERR046361</c:v>
                </c:pt>
                <c:pt idx="2490">
                  <c:v>ERR046362</c:v>
                </c:pt>
                <c:pt idx="2491">
                  <c:v>ERR046363</c:v>
                </c:pt>
                <c:pt idx="2492">
                  <c:v>ERR046364</c:v>
                </c:pt>
                <c:pt idx="2493">
                  <c:v>ERR046365</c:v>
                </c:pt>
                <c:pt idx="2494">
                  <c:v>ERR046366</c:v>
                </c:pt>
                <c:pt idx="2495">
                  <c:v>ERR046367</c:v>
                </c:pt>
                <c:pt idx="2496">
                  <c:v>ERR046368</c:v>
                </c:pt>
                <c:pt idx="2497">
                  <c:v>ERR046369</c:v>
                </c:pt>
                <c:pt idx="2498">
                  <c:v>ERR046370</c:v>
                </c:pt>
                <c:pt idx="2499">
                  <c:v>ERR046371</c:v>
                </c:pt>
                <c:pt idx="2500">
                  <c:v>ERR046372</c:v>
                </c:pt>
                <c:pt idx="2501">
                  <c:v>ERR046373</c:v>
                </c:pt>
                <c:pt idx="2502">
                  <c:v>ERR046374</c:v>
                </c:pt>
                <c:pt idx="2503">
                  <c:v>ERR046375</c:v>
                </c:pt>
                <c:pt idx="2504">
                  <c:v>ERR046376</c:v>
                </c:pt>
                <c:pt idx="2505">
                  <c:v>ERR046377</c:v>
                </c:pt>
                <c:pt idx="2506">
                  <c:v>ERR046378</c:v>
                </c:pt>
                <c:pt idx="2507">
                  <c:v>ERR046379</c:v>
                </c:pt>
                <c:pt idx="2508">
                  <c:v>ERR046380</c:v>
                </c:pt>
                <c:pt idx="2509">
                  <c:v>ERR046381</c:v>
                </c:pt>
                <c:pt idx="2510">
                  <c:v>ERR046382</c:v>
                </c:pt>
                <c:pt idx="2511">
                  <c:v>ERR046383</c:v>
                </c:pt>
                <c:pt idx="2512">
                  <c:v>ERR046384</c:v>
                </c:pt>
                <c:pt idx="2513">
                  <c:v>ERR046385</c:v>
                </c:pt>
                <c:pt idx="2514">
                  <c:v>ERR046386</c:v>
                </c:pt>
                <c:pt idx="2515">
                  <c:v>ERR046387</c:v>
                </c:pt>
                <c:pt idx="2516">
                  <c:v>ERR054998</c:v>
                </c:pt>
                <c:pt idx="2517">
                  <c:v>ERR054999</c:v>
                </c:pt>
                <c:pt idx="2518">
                  <c:v>ERR055000</c:v>
                </c:pt>
                <c:pt idx="2519">
                  <c:v>ERR060216</c:v>
                </c:pt>
                <c:pt idx="2520">
                  <c:v>ERR060217</c:v>
                </c:pt>
                <c:pt idx="2521">
                  <c:v>ERR060218</c:v>
                </c:pt>
                <c:pt idx="2522">
                  <c:v>ERR060219</c:v>
                </c:pt>
                <c:pt idx="2523">
                  <c:v>ERR060220</c:v>
                </c:pt>
                <c:pt idx="2524">
                  <c:v>ERR060221</c:v>
                </c:pt>
                <c:pt idx="2525">
                  <c:v>ERR060222</c:v>
                </c:pt>
                <c:pt idx="2526">
                  <c:v>ERR060223</c:v>
                </c:pt>
                <c:pt idx="2527">
                  <c:v>ERR060224</c:v>
                </c:pt>
                <c:pt idx="2528">
                  <c:v>ERR060225</c:v>
                </c:pt>
                <c:pt idx="2529">
                  <c:v>ERR060226</c:v>
                </c:pt>
                <c:pt idx="2530">
                  <c:v>ERR060227</c:v>
                </c:pt>
                <c:pt idx="2531">
                  <c:v>ERR060228</c:v>
                </c:pt>
                <c:pt idx="2532">
                  <c:v>ERR060229</c:v>
                </c:pt>
                <c:pt idx="2533">
                  <c:v>ERR060230</c:v>
                </c:pt>
                <c:pt idx="2534">
                  <c:v>ERR060231</c:v>
                </c:pt>
                <c:pt idx="2535">
                  <c:v>ERR060232</c:v>
                </c:pt>
                <c:pt idx="2536">
                  <c:v>ERR060233</c:v>
                </c:pt>
                <c:pt idx="2537">
                  <c:v>ERR060234</c:v>
                </c:pt>
                <c:pt idx="2538">
                  <c:v>ERR060235</c:v>
                </c:pt>
                <c:pt idx="2539">
                  <c:v>ERR060236</c:v>
                </c:pt>
                <c:pt idx="2540">
                  <c:v>ERR060237</c:v>
                </c:pt>
                <c:pt idx="2541">
                  <c:v>ERR060238</c:v>
                </c:pt>
                <c:pt idx="2542">
                  <c:v>ERR060239</c:v>
                </c:pt>
                <c:pt idx="2543">
                  <c:v>ERR060240</c:v>
                </c:pt>
                <c:pt idx="2544">
                  <c:v>ERR060241</c:v>
                </c:pt>
                <c:pt idx="2545">
                  <c:v>ERR060242</c:v>
                </c:pt>
                <c:pt idx="2546">
                  <c:v>ERR060243</c:v>
                </c:pt>
                <c:pt idx="2547">
                  <c:v>ERR060244</c:v>
                </c:pt>
                <c:pt idx="2548">
                  <c:v>ERR060245</c:v>
                </c:pt>
                <c:pt idx="2549">
                  <c:v>ERR060246</c:v>
                </c:pt>
                <c:pt idx="2550">
                  <c:v>ERR060247</c:v>
                </c:pt>
                <c:pt idx="2551">
                  <c:v>ERR060248</c:v>
                </c:pt>
                <c:pt idx="2552">
                  <c:v>ERR060249</c:v>
                </c:pt>
                <c:pt idx="2553">
                  <c:v>ERR060250</c:v>
                </c:pt>
                <c:pt idx="2554">
                  <c:v>ERR060251</c:v>
                </c:pt>
                <c:pt idx="2555">
                  <c:v>ERR060252</c:v>
                </c:pt>
                <c:pt idx="2556">
                  <c:v>ERR060253</c:v>
                </c:pt>
                <c:pt idx="2557">
                  <c:v>ERR060254</c:v>
                </c:pt>
                <c:pt idx="2558">
                  <c:v>ERR060255</c:v>
                </c:pt>
                <c:pt idx="2559">
                  <c:v>ERR060256</c:v>
                </c:pt>
                <c:pt idx="2560">
                  <c:v>ERR060257</c:v>
                </c:pt>
                <c:pt idx="2561">
                  <c:v>ERR060258</c:v>
                </c:pt>
                <c:pt idx="2562">
                  <c:v>ERR060259</c:v>
                </c:pt>
                <c:pt idx="2563">
                  <c:v>ERR060260</c:v>
                </c:pt>
                <c:pt idx="2564">
                  <c:v>ERR060261</c:v>
                </c:pt>
                <c:pt idx="2565">
                  <c:v>ERR060262</c:v>
                </c:pt>
                <c:pt idx="2566">
                  <c:v>ERR060263</c:v>
                </c:pt>
                <c:pt idx="2567">
                  <c:v>ERR060264</c:v>
                </c:pt>
                <c:pt idx="2568">
                  <c:v>ERR060265</c:v>
                </c:pt>
                <c:pt idx="2569">
                  <c:v>ERR060266</c:v>
                </c:pt>
                <c:pt idx="2570">
                  <c:v>ERR060267</c:v>
                </c:pt>
                <c:pt idx="2571">
                  <c:v>ERR060268</c:v>
                </c:pt>
                <c:pt idx="2572">
                  <c:v>ERR060269</c:v>
                </c:pt>
                <c:pt idx="2573">
                  <c:v>ERR060270</c:v>
                </c:pt>
                <c:pt idx="2574">
                  <c:v>ERR060271</c:v>
                </c:pt>
                <c:pt idx="2575">
                  <c:v>ERR060272</c:v>
                </c:pt>
                <c:pt idx="2576">
                  <c:v>ERR060273</c:v>
                </c:pt>
                <c:pt idx="2577">
                  <c:v>ERR060274</c:v>
                </c:pt>
                <c:pt idx="2578">
                  <c:v>ERR060275</c:v>
                </c:pt>
                <c:pt idx="2579">
                  <c:v>ERR060276</c:v>
                </c:pt>
                <c:pt idx="2580">
                  <c:v>ERR060277</c:v>
                </c:pt>
                <c:pt idx="2581">
                  <c:v>ERR060278</c:v>
                </c:pt>
                <c:pt idx="2582">
                  <c:v>ERR060279</c:v>
                </c:pt>
                <c:pt idx="2583">
                  <c:v>ERR060280</c:v>
                </c:pt>
                <c:pt idx="2584">
                  <c:v>ERR060281</c:v>
                </c:pt>
                <c:pt idx="2585">
                  <c:v>ERR060282</c:v>
                </c:pt>
                <c:pt idx="2586">
                  <c:v>ERR060283</c:v>
                </c:pt>
                <c:pt idx="2587">
                  <c:v>ERR060284</c:v>
                </c:pt>
                <c:pt idx="2588">
                  <c:v>ERR060285</c:v>
                </c:pt>
                <c:pt idx="2589">
                  <c:v>ERR060286</c:v>
                </c:pt>
                <c:pt idx="2590">
                  <c:v>ERR060287</c:v>
                </c:pt>
                <c:pt idx="2591">
                  <c:v>ERR060288</c:v>
                </c:pt>
                <c:pt idx="2592">
                  <c:v>ERR060289</c:v>
                </c:pt>
                <c:pt idx="2593">
                  <c:v>ERR060290</c:v>
                </c:pt>
                <c:pt idx="2594">
                  <c:v>ERR060291</c:v>
                </c:pt>
                <c:pt idx="2595">
                  <c:v>ERR060292</c:v>
                </c:pt>
                <c:pt idx="2596">
                  <c:v>ERR060293</c:v>
                </c:pt>
                <c:pt idx="2597">
                  <c:v>ERR060294</c:v>
                </c:pt>
                <c:pt idx="2598">
                  <c:v>ERR060295</c:v>
                </c:pt>
                <c:pt idx="2599">
                  <c:v>ERR060296</c:v>
                </c:pt>
                <c:pt idx="2600">
                  <c:v>ERR060297</c:v>
                </c:pt>
                <c:pt idx="2601">
                  <c:v>ERR060298</c:v>
                </c:pt>
                <c:pt idx="2602">
                  <c:v>ERR060299</c:v>
                </c:pt>
                <c:pt idx="2603">
                  <c:v>ERR060300</c:v>
                </c:pt>
                <c:pt idx="2604">
                  <c:v>ERR060301</c:v>
                </c:pt>
                <c:pt idx="2605">
                  <c:v>ERR060302</c:v>
                </c:pt>
                <c:pt idx="2606">
                  <c:v>ERR060303</c:v>
                </c:pt>
                <c:pt idx="2607">
                  <c:v>ERR060304</c:v>
                </c:pt>
                <c:pt idx="2608">
                  <c:v>ERR060305</c:v>
                </c:pt>
                <c:pt idx="2609">
                  <c:v>ERR060306</c:v>
                </c:pt>
                <c:pt idx="2610">
                  <c:v>ERR060307</c:v>
                </c:pt>
                <c:pt idx="2611">
                  <c:v>ERR060308</c:v>
                </c:pt>
                <c:pt idx="2612">
                  <c:v>ERR060309</c:v>
                </c:pt>
                <c:pt idx="2613">
                  <c:v>ERR060310</c:v>
                </c:pt>
                <c:pt idx="2614">
                  <c:v>ERR060311</c:v>
                </c:pt>
                <c:pt idx="2615">
                  <c:v>ERR060312</c:v>
                </c:pt>
                <c:pt idx="2616">
                  <c:v>ERR060313</c:v>
                </c:pt>
                <c:pt idx="2617">
                  <c:v>ERR060314</c:v>
                </c:pt>
                <c:pt idx="2618">
                  <c:v>ERR060315</c:v>
                </c:pt>
                <c:pt idx="2619">
                  <c:v>ERR060316</c:v>
                </c:pt>
                <c:pt idx="2620">
                  <c:v>ERR060317</c:v>
                </c:pt>
                <c:pt idx="2621">
                  <c:v>ERR060318</c:v>
                </c:pt>
                <c:pt idx="2622">
                  <c:v>ERR060319</c:v>
                </c:pt>
                <c:pt idx="2623">
                  <c:v>ERR060320</c:v>
                </c:pt>
                <c:pt idx="2624">
                  <c:v>ERR060321</c:v>
                </c:pt>
                <c:pt idx="2625">
                  <c:v>ERR060322</c:v>
                </c:pt>
                <c:pt idx="2626">
                  <c:v>ERR060323</c:v>
                </c:pt>
                <c:pt idx="2627">
                  <c:v>ERR060324</c:v>
                </c:pt>
                <c:pt idx="2628">
                  <c:v>ERR060325</c:v>
                </c:pt>
                <c:pt idx="2629">
                  <c:v>ERR060326</c:v>
                </c:pt>
                <c:pt idx="2630">
                  <c:v>ERR060327</c:v>
                </c:pt>
                <c:pt idx="2631">
                  <c:v>ERR060328</c:v>
                </c:pt>
                <c:pt idx="2632">
                  <c:v>ERR060329</c:v>
                </c:pt>
                <c:pt idx="2633">
                  <c:v>ERR060330</c:v>
                </c:pt>
                <c:pt idx="2634">
                  <c:v>ERR060331</c:v>
                </c:pt>
                <c:pt idx="2635">
                  <c:v>ERR060332</c:v>
                </c:pt>
                <c:pt idx="2636">
                  <c:v>ERR060333</c:v>
                </c:pt>
                <c:pt idx="2637">
                  <c:v>ERR060334</c:v>
                </c:pt>
                <c:pt idx="2638">
                  <c:v>ERR060335</c:v>
                </c:pt>
                <c:pt idx="2639">
                  <c:v>ERR060336</c:v>
                </c:pt>
                <c:pt idx="2640">
                  <c:v>ERR060337</c:v>
                </c:pt>
                <c:pt idx="2641">
                  <c:v>ERR060338</c:v>
                </c:pt>
                <c:pt idx="2642">
                  <c:v>ERR060339</c:v>
                </c:pt>
                <c:pt idx="2643">
                  <c:v>ERR060340</c:v>
                </c:pt>
                <c:pt idx="2644">
                  <c:v>ERR060341</c:v>
                </c:pt>
                <c:pt idx="2645">
                  <c:v>ERR060342</c:v>
                </c:pt>
                <c:pt idx="2646">
                  <c:v>ERR060343</c:v>
                </c:pt>
                <c:pt idx="2647">
                  <c:v>ERR060344</c:v>
                </c:pt>
                <c:pt idx="2648">
                  <c:v>ERR060345</c:v>
                </c:pt>
                <c:pt idx="2649">
                  <c:v>ERR060346</c:v>
                </c:pt>
                <c:pt idx="2650">
                  <c:v>ERR060347</c:v>
                </c:pt>
                <c:pt idx="2651">
                  <c:v>ERR060348</c:v>
                </c:pt>
                <c:pt idx="2652">
                  <c:v>ERR060349</c:v>
                </c:pt>
                <c:pt idx="2653">
                  <c:v>ERR060350</c:v>
                </c:pt>
                <c:pt idx="2654">
                  <c:v>ERR060351</c:v>
                </c:pt>
                <c:pt idx="2655">
                  <c:v>ERR060352</c:v>
                </c:pt>
                <c:pt idx="2656">
                  <c:v>ERR060353</c:v>
                </c:pt>
                <c:pt idx="2657">
                  <c:v>ERR104770</c:v>
                </c:pt>
                <c:pt idx="2658">
                  <c:v>ERR104771</c:v>
                </c:pt>
                <c:pt idx="2659">
                  <c:v>ERR104772</c:v>
                </c:pt>
                <c:pt idx="2660">
                  <c:v>ERR104773</c:v>
                </c:pt>
                <c:pt idx="2661">
                  <c:v>ERR104774</c:v>
                </c:pt>
                <c:pt idx="2662">
                  <c:v>ERR104775</c:v>
                </c:pt>
                <c:pt idx="2663">
                  <c:v>ERR104776</c:v>
                </c:pt>
                <c:pt idx="2664">
                  <c:v>ERR104777</c:v>
                </c:pt>
                <c:pt idx="2665">
                  <c:v>ERR104778</c:v>
                </c:pt>
                <c:pt idx="2666">
                  <c:v>ERR104779</c:v>
                </c:pt>
                <c:pt idx="2667">
                  <c:v>ERR111839</c:v>
                </c:pt>
                <c:pt idx="2668">
                  <c:v>ERR111840</c:v>
                </c:pt>
                <c:pt idx="2669">
                  <c:v>ERR111841</c:v>
                </c:pt>
                <c:pt idx="2670">
                  <c:v>ERR111842</c:v>
                </c:pt>
                <c:pt idx="2671">
                  <c:v>ERR111843</c:v>
                </c:pt>
                <c:pt idx="2672">
                  <c:v>ERR111844</c:v>
                </c:pt>
                <c:pt idx="2673">
                  <c:v>ERR111845</c:v>
                </c:pt>
                <c:pt idx="2674">
                  <c:v>ERR111846</c:v>
                </c:pt>
                <c:pt idx="2675">
                  <c:v>ERR111847</c:v>
                </c:pt>
                <c:pt idx="2676">
                  <c:v>ERR111848</c:v>
                </c:pt>
                <c:pt idx="2677">
                  <c:v>ERR111849</c:v>
                </c:pt>
                <c:pt idx="2678">
                  <c:v>ERR111850</c:v>
                </c:pt>
                <c:pt idx="2679">
                  <c:v>ERR111851</c:v>
                </c:pt>
                <c:pt idx="2680">
                  <c:v>ERR111852</c:v>
                </c:pt>
                <c:pt idx="2681">
                  <c:v>ERR111853</c:v>
                </c:pt>
                <c:pt idx="2682">
                  <c:v>ERR111854</c:v>
                </c:pt>
                <c:pt idx="2683">
                  <c:v>ERR111855</c:v>
                </c:pt>
                <c:pt idx="2684">
                  <c:v>ERR111856</c:v>
                </c:pt>
                <c:pt idx="2685">
                  <c:v>ERR111857</c:v>
                </c:pt>
                <c:pt idx="2686">
                  <c:v>ERR111858</c:v>
                </c:pt>
                <c:pt idx="2687">
                  <c:v>ERR111859</c:v>
                </c:pt>
                <c:pt idx="2688">
                  <c:v>ERR111860</c:v>
                </c:pt>
                <c:pt idx="2689">
                  <c:v>ERR111861</c:v>
                </c:pt>
                <c:pt idx="2690">
                  <c:v>ERR111862</c:v>
                </c:pt>
                <c:pt idx="2691">
                  <c:v>ERR111863</c:v>
                </c:pt>
                <c:pt idx="2692">
                  <c:v>ERR111864</c:v>
                </c:pt>
                <c:pt idx="2693">
                  <c:v>ERR111865</c:v>
                </c:pt>
                <c:pt idx="2694">
                  <c:v>ERR111866</c:v>
                </c:pt>
                <c:pt idx="2695">
                  <c:v>ERR111867</c:v>
                </c:pt>
                <c:pt idx="2696">
                  <c:v>ERR111868</c:v>
                </c:pt>
                <c:pt idx="2697">
                  <c:v>ERR111869</c:v>
                </c:pt>
                <c:pt idx="2698">
                  <c:v>ERR111870</c:v>
                </c:pt>
                <c:pt idx="2699">
                  <c:v>ERR111871</c:v>
                </c:pt>
                <c:pt idx="2700">
                  <c:v>ERR111872</c:v>
                </c:pt>
                <c:pt idx="2701">
                  <c:v>ERR111873</c:v>
                </c:pt>
                <c:pt idx="2702">
                  <c:v>ERR111874</c:v>
                </c:pt>
                <c:pt idx="2703">
                  <c:v>ERR111875</c:v>
                </c:pt>
                <c:pt idx="2704">
                  <c:v>ERR111876</c:v>
                </c:pt>
                <c:pt idx="2705">
                  <c:v>ERR111877</c:v>
                </c:pt>
                <c:pt idx="2706">
                  <c:v>ERR111878</c:v>
                </c:pt>
                <c:pt idx="2707">
                  <c:v>ERR111879</c:v>
                </c:pt>
                <c:pt idx="2708">
                  <c:v>ERR111880</c:v>
                </c:pt>
                <c:pt idx="2709">
                  <c:v>ERR111881</c:v>
                </c:pt>
                <c:pt idx="2710">
                  <c:v>ERR111882</c:v>
                </c:pt>
                <c:pt idx="2711">
                  <c:v>ERR111883</c:v>
                </c:pt>
                <c:pt idx="2712">
                  <c:v>ERR111884</c:v>
                </c:pt>
                <c:pt idx="2713">
                  <c:v>ERR111885</c:v>
                </c:pt>
                <c:pt idx="2714">
                  <c:v>ERR111886</c:v>
                </c:pt>
                <c:pt idx="2715">
                  <c:v>ERR111887</c:v>
                </c:pt>
                <c:pt idx="2716">
                  <c:v>ERR111888</c:v>
                </c:pt>
                <c:pt idx="2717">
                  <c:v>ERR111889</c:v>
                </c:pt>
                <c:pt idx="2718">
                  <c:v>ERR111890</c:v>
                </c:pt>
                <c:pt idx="2719">
                  <c:v>ERR111891</c:v>
                </c:pt>
                <c:pt idx="2720">
                  <c:v>ERR111892</c:v>
                </c:pt>
                <c:pt idx="2721">
                  <c:v>ERR111893</c:v>
                </c:pt>
                <c:pt idx="2722">
                  <c:v>ERR111894</c:v>
                </c:pt>
                <c:pt idx="2723">
                  <c:v>ERR111895</c:v>
                </c:pt>
                <c:pt idx="2724">
                  <c:v>ERR111896</c:v>
                </c:pt>
                <c:pt idx="2725">
                  <c:v>ERR111897</c:v>
                </c:pt>
                <c:pt idx="2726">
                  <c:v>ERR111898</c:v>
                </c:pt>
                <c:pt idx="2727">
                  <c:v>ERR111899</c:v>
                </c:pt>
                <c:pt idx="2728">
                  <c:v>ERR111900</c:v>
                </c:pt>
                <c:pt idx="2729">
                  <c:v>ERR111901</c:v>
                </c:pt>
                <c:pt idx="2730">
                  <c:v>ERR111902</c:v>
                </c:pt>
                <c:pt idx="2731">
                  <c:v>ERR111903</c:v>
                </c:pt>
                <c:pt idx="2732">
                  <c:v>ERR111904</c:v>
                </c:pt>
                <c:pt idx="2733">
                  <c:v>ERR111905</c:v>
                </c:pt>
                <c:pt idx="2734">
                  <c:v>ERR111906</c:v>
                </c:pt>
                <c:pt idx="2735">
                  <c:v>ERR111907</c:v>
                </c:pt>
                <c:pt idx="2736">
                  <c:v>ERR111908</c:v>
                </c:pt>
                <c:pt idx="2737">
                  <c:v>ERR111909</c:v>
                </c:pt>
                <c:pt idx="2738">
                  <c:v>ERR111910</c:v>
                </c:pt>
                <c:pt idx="2739">
                  <c:v>ERR111911</c:v>
                </c:pt>
                <c:pt idx="2740">
                  <c:v>ERR111912</c:v>
                </c:pt>
                <c:pt idx="2741">
                  <c:v>ERR111913</c:v>
                </c:pt>
                <c:pt idx="2742">
                  <c:v>ERR111914</c:v>
                </c:pt>
                <c:pt idx="2743">
                  <c:v>ERR111915</c:v>
                </c:pt>
                <c:pt idx="2744">
                  <c:v>ERR111916</c:v>
                </c:pt>
                <c:pt idx="2745">
                  <c:v>ERR111917</c:v>
                </c:pt>
                <c:pt idx="2746">
                  <c:v>ERR111918</c:v>
                </c:pt>
                <c:pt idx="2747">
                  <c:v>ERR111919</c:v>
                </c:pt>
                <c:pt idx="2748">
                  <c:v>ERR111920</c:v>
                </c:pt>
                <c:pt idx="2749">
                  <c:v>ERR111921</c:v>
                </c:pt>
                <c:pt idx="2750">
                  <c:v>ERR111922</c:v>
                </c:pt>
                <c:pt idx="2751">
                  <c:v>ERR111923</c:v>
                </c:pt>
                <c:pt idx="2752">
                  <c:v>ERR111924</c:v>
                </c:pt>
                <c:pt idx="2753">
                  <c:v>ERR111925</c:v>
                </c:pt>
                <c:pt idx="2754">
                  <c:v>ERR111926</c:v>
                </c:pt>
                <c:pt idx="2755">
                  <c:v>ERR111927</c:v>
                </c:pt>
                <c:pt idx="2756">
                  <c:v>ERR111928</c:v>
                </c:pt>
                <c:pt idx="2757">
                  <c:v>ERR111929</c:v>
                </c:pt>
                <c:pt idx="2758">
                  <c:v>ERR111930</c:v>
                </c:pt>
                <c:pt idx="2759">
                  <c:v>ERR111931</c:v>
                </c:pt>
                <c:pt idx="2760">
                  <c:v>ERR111932</c:v>
                </c:pt>
                <c:pt idx="2761">
                  <c:v>ERR111933</c:v>
                </c:pt>
                <c:pt idx="2762">
                  <c:v>ERR111934</c:v>
                </c:pt>
                <c:pt idx="2763">
                  <c:v>ERR111935</c:v>
                </c:pt>
                <c:pt idx="2764">
                  <c:v>ERR111936</c:v>
                </c:pt>
                <c:pt idx="2765">
                  <c:v>ERR111937</c:v>
                </c:pt>
                <c:pt idx="2766">
                  <c:v>ERR111938</c:v>
                </c:pt>
                <c:pt idx="2767">
                  <c:v>ERR111939</c:v>
                </c:pt>
                <c:pt idx="2768">
                  <c:v>ERR111940</c:v>
                </c:pt>
                <c:pt idx="2769">
                  <c:v>ERR111941</c:v>
                </c:pt>
                <c:pt idx="2770">
                  <c:v>ERR111942</c:v>
                </c:pt>
                <c:pt idx="2771">
                  <c:v>ERR111943</c:v>
                </c:pt>
                <c:pt idx="2772">
                  <c:v>ERR111944</c:v>
                </c:pt>
                <c:pt idx="2773">
                  <c:v>ERR111945</c:v>
                </c:pt>
                <c:pt idx="2774">
                  <c:v>ERR111946</c:v>
                </c:pt>
                <c:pt idx="2775">
                  <c:v>ERR111947</c:v>
                </c:pt>
                <c:pt idx="2776">
                  <c:v>ERR111948</c:v>
                </c:pt>
                <c:pt idx="2777">
                  <c:v>ERR111949</c:v>
                </c:pt>
                <c:pt idx="2778">
                  <c:v>ERR111950</c:v>
                </c:pt>
                <c:pt idx="2779">
                  <c:v>ERR111951</c:v>
                </c:pt>
                <c:pt idx="2780">
                  <c:v>ERR111952</c:v>
                </c:pt>
                <c:pt idx="2781">
                  <c:v>ERR111953</c:v>
                </c:pt>
                <c:pt idx="2782">
                  <c:v>ERR111954</c:v>
                </c:pt>
                <c:pt idx="2783">
                  <c:v>ERR111955</c:v>
                </c:pt>
                <c:pt idx="2784">
                  <c:v>ERR111956</c:v>
                </c:pt>
                <c:pt idx="2785">
                  <c:v>ERR111957</c:v>
                </c:pt>
                <c:pt idx="2786">
                  <c:v>ERR111958</c:v>
                </c:pt>
                <c:pt idx="2787">
                  <c:v>ERR111959</c:v>
                </c:pt>
                <c:pt idx="2788">
                  <c:v>ERR111960</c:v>
                </c:pt>
                <c:pt idx="2789">
                  <c:v>ERR111961</c:v>
                </c:pt>
                <c:pt idx="2790">
                  <c:v>ERR111962</c:v>
                </c:pt>
                <c:pt idx="2791">
                  <c:v>ERR111963</c:v>
                </c:pt>
                <c:pt idx="2792">
                  <c:v>ERR111964</c:v>
                </c:pt>
                <c:pt idx="2793">
                  <c:v>ERR111965</c:v>
                </c:pt>
                <c:pt idx="2794">
                  <c:v>ERR111966</c:v>
                </c:pt>
                <c:pt idx="2795">
                  <c:v>ERR111967</c:v>
                </c:pt>
                <c:pt idx="2796">
                  <c:v>ERR111968</c:v>
                </c:pt>
                <c:pt idx="2797">
                  <c:v>ERR111969</c:v>
                </c:pt>
                <c:pt idx="2798">
                  <c:v>ERR111970</c:v>
                </c:pt>
                <c:pt idx="2799">
                  <c:v>ERR111971</c:v>
                </c:pt>
                <c:pt idx="2800">
                  <c:v>ERR111972</c:v>
                </c:pt>
                <c:pt idx="2801">
                  <c:v>ERR111973</c:v>
                </c:pt>
                <c:pt idx="2802">
                  <c:v>ERR111974</c:v>
                </c:pt>
                <c:pt idx="2803">
                  <c:v>ERR111975</c:v>
                </c:pt>
                <c:pt idx="2804">
                  <c:v>ERR111976</c:v>
                </c:pt>
                <c:pt idx="2805">
                  <c:v>ERR111977</c:v>
                </c:pt>
                <c:pt idx="2806">
                  <c:v>ERR111978</c:v>
                </c:pt>
                <c:pt idx="2807">
                  <c:v>ERR111979</c:v>
                </c:pt>
                <c:pt idx="2808">
                  <c:v>ERR111980</c:v>
                </c:pt>
                <c:pt idx="2809">
                  <c:v>ERR111981</c:v>
                </c:pt>
                <c:pt idx="2810">
                  <c:v>ERR128901</c:v>
                </c:pt>
                <c:pt idx="2811">
                  <c:v>ERR128902</c:v>
                </c:pt>
                <c:pt idx="2812">
                  <c:v>ERR128903</c:v>
                </c:pt>
                <c:pt idx="2813">
                  <c:v>ERR128904</c:v>
                </c:pt>
                <c:pt idx="2814">
                  <c:v>ERR129920</c:v>
                </c:pt>
                <c:pt idx="2815">
                  <c:v>ERR129921</c:v>
                </c:pt>
                <c:pt idx="2816">
                  <c:v>ERR129922</c:v>
                </c:pt>
                <c:pt idx="2817">
                  <c:v>ERR129923</c:v>
                </c:pt>
                <c:pt idx="2818">
                  <c:v>ERR129924</c:v>
                </c:pt>
                <c:pt idx="2819">
                  <c:v>ERR129925</c:v>
                </c:pt>
                <c:pt idx="2820">
                  <c:v>ERR129926</c:v>
                </c:pt>
                <c:pt idx="2821">
                  <c:v>ERR129927</c:v>
                </c:pt>
                <c:pt idx="2822">
                  <c:v>ERR129928</c:v>
                </c:pt>
                <c:pt idx="2823">
                  <c:v>ERR129929</c:v>
                </c:pt>
                <c:pt idx="2824">
                  <c:v>ERR129930</c:v>
                </c:pt>
                <c:pt idx="2825">
                  <c:v>ERR129931</c:v>
                </c:pt>
                <c:pt idx="2826">
                  <c:v>ERR129932</c:v>
                </c:pt>
                <c:pt idx="2827">
                  <c:v>ERR129933</c:v>
                </c:pt>
                <c:pt idx="2828">
                  <c:v>ERR129934</c:v>
                </c:pt>
                <c:pt idx="2829">
                  <c:v>ERR129935</c:v>
                </c:pt>
                <c:pt idx="2830">
                  <c:v>ERR129936</c:v>
                </c:pt>
                <c:pt idx="2831">
                  <c:v>ERR129937</c:v>
                </c:pt>
                <c:pt idx="2832">
                  <c:v>ERR129938</c:v>
                </c:pt>
                <c:pt idx="2833">
                  <c:v>ERR129939</c:v>
                </c:pt>
                <c:pt idx="2834">
                  <c:v>ERR129940</c:v>
                </c:pt>
                <c:pt idx="2835">
                  <c:v>ERR129941</c:v>
                </c:pt>
                <c:pt idx="2836">
                  <c:v>ERR129942</c:v>
                </c:pt>
                <c:pt idx="2837">
                  <c:v>ERR129943</c:v>
                </c:pt>
                <c:pt idx="2838">
                  <c:v>ERR129944</c:v>
                </c:pt>
                <c:pt idx="2839">
                  <c:v>ERR129945</c:v>
                </c:pt>
                <c:pt idx="2840">
                  <c:v>ERR129946</c:v>
                </c:pt>
                <c:pt idx="2841">
                  <c:v>ERR129947</c:v>
                </c:pt>
                <c:pt idx="2842">
                  <c:v>ERR129948</c:v>
                </c:pt>
                <c:pt idx="2843">
                  <c:v>ERR129949</c:v>
                </c:pt>
                <c:pt idx="2844">
                  <c:v>ERR129950</c:v>
                </c:pt>
                <c:pt idx="2845">
                  <c:v>ERR129951</c:v>
                </c:pt>
                <c:pt idx="2846">
                  <c:v>ERR129952</c:v>
                </c:pt>
                <c:pt idx="2847">
                  <c:v>ERR129953</c:v>
                </c:pt>
                <c:pt idx="2848">
                  <c:v>ERR129954</c:v>
                </c:pt>
                <c:pt idx="2849">
                  <c:v>ERR129955</c:v>
                </c:pt>
                <c:pt idx="2850">
                  <c:v>ERR129956</c:v>
                </c:pt>
                <c:pt idx="2851">
                  <c:v>ERR129957</c:v>
                </c:pt>
                <c:pt idx="2852">
                  <c:v>ERR129958</c:v>
                </c:pt>
                <c:pt idx="2853">
                  <c:v>ERR129959</c:v>
                </c:pt>
                <c:pt idx="2854">
                  <c:v>ERR129960</c:v>
                </c:pt>
                <c:pt idx="2855">
                  <c:v>ERR129961</c:v>
                </c:pt>
                <c:pt idx="2856">
                  <c:v>ERR129962</c:v>
                </c:pt>
                <c:pt idx="2857">
                  <c:v>ERR129963</c:v>
                </c:pt>
                <c:pt idx="2858">
                  <c:v>ERR144644</c:v>
                </c:pt>
                <c:pt idx="2859">
                  <c:v>ERR144645</c:v>
                </c:pt>
                <c:pt idx="2860">
                  <c:v>ERR144646</c:v>
                </c:pt>
                <c:pt idx="2861">
                  <c:v>ERR144647</c:v>
                </c:pt>
                <c:pt idx="2862">
                  <c:v>ERR144648</c:v>
                </c:pt>
                <c:pt idx="2863">
                  <c:v>ERR144649</c:v>
                </c:pt>
                <c:pt idx="2864">
                  <c:v>ERR144650</c:v>
                </c:pt>
                <c:pt idx="2865">
                  <c:v>ERR144651</c:v>
                </c:pt>
                <c:pt idx="2866">
                  <c:v>ERR144652</c:v>
                </c:pt>
                <c:pt idx="2867">
                  <c:v>ERR144653</c:v>
                </c:pt>
                <c:pt idx="2868">
                  <c:v>ERR144654</c:v>
                </c:pt>
                <c:pt idx="2869">
                  <c:v>ERR144655</c:v>
                </c:pt>
                <c:pt idx="2870">
                  <c:v>ERR144656</c:v>
                </c:pt>
                <c:pt idx="2871">
                  <c:v>ERR144657</c:v>
                </c:pt>
                <c:pt idx="2872">
                  <c:v>ERR144658</c:v>
                </c:pt>
                <c:pt idx="2873">
                  <c:v>ERR144659</c:v>
                </c:pt>
                <c:pt idx="2874">
                  <c:v>ERR144660</c:v>
                </c:pt>
                <c:pt idx="2875">
                  <c:v>ERR144661</c:v>
                </c:pt>
                <c:pt idx="2876">
                  <c:v>ERR144662</c:v>
                </c:pt>
                <c:pt idx="2877">
                  <c:v>ERR144663</c:v>
                </c:pt>
                <c:pt idx="2878">
                  <c:v>ERR144664</c:v>
                </c:pt>
                <c:pt idx="2879">
                  <c:v>ERR144665</c:v>
                </c:pt>
                <c:pt idx="2880">
                  <c:v>ERR144666</c:v>
                </c:pt>
                <c:pt idx="2881">
                  <c:v>ERR144667</c:v>
                </c:pt>
                <c:pt idx="2882">
                  <c:v>ERR144668</c:v>
                </c:pt>
                <c:pt idx="2883">
                  <c:v>ERR144669</c:v>
                </c:pt>
                <c:pt idx="2884">
                  <c:v>ERR144670</c:v>
                </c:pt>
                <c:pt idx="2885">
                  <c:v>ERR144671</c:v>
                </c:pt>
                <c:pt idx="2886">
                  <c:v>ERR144672</c:v>
                </c:pt>
                <c:pt idx="2887">
                  <c:v>ERR144673</c:v>
                </c:pt>
                <c:pt idx="2888">
                  <c:v>ERR144674</c:v>
                </c:pt>
                <c:pt idx="2889">
                  <c:v>ERR144675</c:v>
                </c:pt>
                <c:pt idx="2890">
                  <c:v>ERR144676</c:v>
                </c:pt>
                <c:pt idx="2891">
                  <c:v>ERR144677</c:v>
                </c:pt>
                <c:pt idx="2892">
                  <c:v>ERR144678</c:v>
                </c:pt>
                <c:pt idx="2893">
                  <c:v>ERR144679</c:v>
                </c:pt>
                <c:pt idx="2894">
                  <c:v>ERR144680</c:v>
                </c:pt>
                <c:pt idx="2895">
                  <c:v>ERR144681</c:v>
                </c:pt>
                <c:pt idx="2896">
                  <c:v>ERR144682</c:v>
                </c:pt>
                <c:pt idx="2897">
                  <c:v>ERR144683</c:v>
                </c:pt>
                <c:pt idx="2898">
                  <c:v>ERR144684</c:v>
                </c:pt>
                <c:pt idx="2899">
                  <c:v>ERR144685</c:v>
                </c:pt>
                <c:pt idx="2900">
                  <c:v>ERR144686</c:v>
                </c:pt>
                <c:pt idx="2901">
                  <c:v>ERR144687</c:v>
                </c:pt>
                <c:pt idx="2902">
                  <c:v>ERR144688</c:v>
                </c:pt>
                <c:pt idx="2903">
                  <c:v>ERR144689</c:v>
                </c:pt>
                <c:pt idx="2904">
                  <c:v>ERR144690</c:v>
                </c:pt>
                <c:pt idx="2905">
                  <c:v>ERR144691</c:v>
                </c:pt>
                <c:pt idx="2906">
                  <c:v>ERR144692</c:v>
                </c:pt>
                <c:pt idx="2907">
                  <c:v>ERR144693</c:v>
                </c:pt>
                <c:pt idx="2908">
                  <c:v>ERR144694</c:v>
                </c:pt>
                <c:pt idx="2909">
                  <c:v>ERR144695</c:v>
                </c:pt>
                <c:pt idx="2910">
                  <c:v>ERR144696</c:v>
                </c:pt>
                <c:pt idx="2911">
                  <c:v>ERR144697</c:v>
                </c:pt>
                <c:pt idx="2912">
                  <c:v>ERR144698</c:v>
                </c:pt>
                <c:pt idx="2913">
                  <c:v>ERR144699</c:v>
                </c:pt>
                <c:pt idx="2914">
                  <c:v>ERR144700</c:v>
                </c:pt>
                <c:pt idx="2915">
                  <c:v>ERR144701</c:v>
                </c:pt>
                <c:pt idx="2916">
                  <c:v>ERR144702</c:v>
                </c:pt>
                <c:pt idx="2917">
                  <c:v>ERR144703</c:v>
                </c:pt>
                <c:pt idx="2918">
                  <c:v>ERR144704</c:v>
                </c:pt>
                <c:pt idx="2919">
                  <c:v>ERR144705</c:v>
                </c:pt>
                <c:pt idx="2920">
                  <c:v>ERR144706</c:v>
                </c:pt>
                <c:pt idx="2921">
                  <c:v>ERR144707</c:v>
                </c:pt>
                <c:pt idx="2922">
                  <c:v>ERR144708</c:v>
                </c:pt>
                <c:pt idx="2923">
                  <c:v>ERR144709</c:v>
                </c:pt>
                <c:pt idx="2924">
                  <c:v>ERR144710</c:v>
                </c:pt>
                <c:pt idx="2925">
                  <c:v>ERR144711</c:v>
                </c:pt>
                <c:pt idx="2926">
                  <c:v>ERR144712</c:v>
                </c:pt>
                <c:pt idx="2927">
                  <c:v>ERR144713</c:v>
                </c:pt>
                <c:pt idx="2928">
                  <c:v>ERR144714</c:v>
                </c:pt>
                <c:pt idx="2929">
                  <c:v>ERR144715</c:v>
                </c:pt>
                <c:pt idx="2930">
                  <c:v>ERR144716</c:v>
                </c:pt>
                <c:pt idx="2931">
                  <c:v>ERR144717</c:v>
                </c:pt>
                <c:pt idx="2932">
                  <c:v>ERR144718</c:v>
                </c:pt>
                <c:pt idx="2933">
                  <c:v>ERR144719</c:v>
                </c:pt>
                <c:pt idx="2934">
                  <c:v>ERR144720</c:v>
                </c:pt>
                <c:pt idx="2935">
                  <c:v>ERR144721</c:v>
                </c:pt>
                <c:pt idx="2936">
                  <c:v>ERR144722</c:v>
                </c:pt>
                <c:pt idx="2937">
                  <c:v>ERR144723</c:v>
                </c:pt>
                <c:pt idx="2938">
                  <c:v>ERR144724</c:v>
                </c:pt>
                <c:pt idx="2939">
                  <c:v>ERR144725</c:v>
                </c:pt>
                <c:pt idx="2940">
                  <c:v>ERR144726</c:v>
                </c:pt>
                <c:pt idx="2941">
                  <c:v>ERR144727</c:v>
                </c:pt>
                <c:pt idx="2942">
                  <c:v>ERR144728</c:v>
                </c:pt>
                <c:pt idx="2943">
                  <c:v>ERR144729</c:v>
                </c:pt>
                <c:pt idx="2944">
                  <c:v>ERR144730</c:v>
                </c:pt>
                <c:pt idx="2945">
                  <c:v>ERR144731</c:v>
                </c:pt>
                <c:pt idx="2946">
                  <c:v>ERR144732</c:v>
                </c:pt>
                <c:pt idx="2947">
                  <c:v>ERR144733</c:v>
                </c:pt>
                <c:pt idx="2948">
                  <c:v>ERR144734</c:v>
                </c:pt>
                <c:pt idx="2949">
                  <c:v>ERR144735</c:v>
                </c:pt>
                <c:pt idx="2950">
                  <c:v>ERR144736</c:v>
                </c:pt>
                <c:pt idx="2951">
                  <c:v>ERR144737</c:v>
                </c:pt>
                <c:pt idx="2952">
                  <c:v>ERR144738</c:v>
                </c:pt>
                <c:pt idx="2953">
                  <c:v>ERR144739</c:v>
                </c:pt>
                <c:pt idx="2954">
                  <c:v>ERR172096</c:v>
                </c:pt>
                <c:pt idx="2955">
                  <c:v>ERR172097</c:v>
                </c:pt>
                <c:pt idx="2956">
                  <c:v>ERR172098</c:v>
                </c:pt>
                <c:pt idx="2957">
                  <c:v>ERR172099</c:v>
                </c:pt>
                <c:pt idx="2958">
                  <c:v>ERR172100</c:v>
                </c:pt>
                <c:pt idx="2959">
                  <c:v>ERR172101</c:v>
                </c:pt>
                <c:pt idx="2960">
                  <c:v>ERR172102</c:v>
                </c:pt>
                <c:pt idx="2961">
                  <c:v>ERR172103</c:v>
                </c:pt>
                <c:pt idx="2962">
                  <c:v>ERR172104</c:v>
                </c:pt>
                <c:pt idx="2963">
                  <c:v>ERR172105</c:v>
                </c:pt>
                <c:pt idx="2964">
                  <c:v>ERR172106</c:v>
                </c:pt>
                <c:pt idx="2965">
                  <c:v>ERR172107</c:v>
                </c:pt>
                <c:pt idx="2966">
                  <c:v>ERR172108</c:v>
                </c:pt>
                <c:pt idx="2967">
                  <c:v>ERR172109</c:v>
                </c:pt>
                <c:pt idx="2968">
                  <c:v>ERR172110</c:v>
                </c:pt>
                <c:pt idx="2969">
                  <c:v>ERR172111</c:v>
                </c:pt>
                <c:pt idx="2970">
                  <c:v>ERR172112</c:v>
                </c:pt>
                <c:pt idx="2971">
                  <c:v>ERR172113</c:v>
                </c:pt>
                <c:pt idx="2972">
                  <c:v>ERR172114</c:v>
                </c:pt>
                <c:pt idx="2973">
                  <c:v>ERR172115</c:v>
                </c:pt>
                <c:pt idx="2974">
                  <c:v>ERR172116</c:v>
                </c:pt>
                <c:pt idx="2975">
                  <c:v>ERR172117</c:v>
                </c:pt>
                <c:pt idx="2976">
                  <c:v>ERR172118</c:v>
                </c:pt>
                <c:pt idx="2977">
                  <c:v>ERR172119</c:v>
                </c:pt>
                <c:pt idx="2978">
                  <c:v>ERR172120</c:v>
                </c:pt>
                <c:pt idx="2979">
                  <c:v>ERR172121</c:v>
                </c:pt>
                <c:pt idx="2980">
                  <c:v>ERR172122</c:v>
                </c:pt>
                <c:pt idx="2981">
                  <c:v>ERR172123</c:v>
                </c:pt>
                <c:pt idx="2982">
                  <c:v>ERR172124</c:v>
                </c:pt>
                <c:pt idx="2983">
                  <c:v>ERR172125</c:v>
                </c:pt>
                <c:pt idx="2984">
                  <c:v>ERR172126</c:v>
                </c:pt>
                <c:pt idx="2985">
                  <c:v>ERR172127</c:v>
                </c:pt>
                <c:pt idx="2986">
                  <c:v>ERR172128</c:v>
                </c:pt>
                <c:pt idx="2987">
                  <c:v>ERR172129</c:v>
                </c:pt>
                <c:pt idx="2988">
                  <c:v>ERR172130</c:v>
                </c:pt>
                <c:pt idx="2989">
                  <c:v>ERR172131</c:v>
                </c:pt>
                <c:pt idx="2990">
                  <c:v>ERR172132</c:v>
                </c:pt>
                <c:pt idx="2991">
                  <c:v>ERR172133</c:v>
                </c:pt>
                <c:pt idx="2992">
                  <c:v>ERR172134</c:v>
                </c:pt>
                <c:pt idx="2993">
                  <c:v>ERR172135</c:v>
                </c:pt>
                <c:pt idx="2994">
                  <c:v>ERR172136</c:v>
                </c:pt>
                <c:pt idx="2995">
                  <c:v>ERR172137</c:v>
                </c:pt>
                <c:pt idx="2996">
                  <c:v>ERR172138</c:v>
                </c:pt>
                <c:pt idx="2997">
                  <c:v>ERR172139</c:v>
                </c:pt>
                <c:pt idx="2998">
                  <c:v>ERR172140</c:v>
                </c:pt>
                <c:pt idx="2999">
                  <c:v>ERR172141</c:v>
                </c:pt>
                <c:pt idx="3000">
                  <c:v>ERR172142</c:v>
                </c:pt>
                <c:pt idx="3001">
                  <c:v>ERR172143</c:v>
                </c:pt>
                <c:pt idx="3002">
                  <c:v>ERR172144</c:v>
                </c:pt>
                <c:pt idx="3003">
                  <c:v>ERR172145</c:v>
                </c:pt>
                <c:pt idx="3004">
                  <c:v>ERR172146</c:v>
                </c:pt>
                <c:pt idx="3005">
                  <c:v>ERR172147</c:v>
                </c:pt>
                <c:pt idx="3006">
                  <c:v>ERR172148</c:v>
                </c:pt>
                <c:pt idx="3007">
                  <c:v>ERR172149</c:v>
                </c:pt>
                <c:pt idx="3008">
                  <c:v>ERR172150</c:v>
                </c:pt>
                <c:pt idx="3009">
                  <c:v>ERR172151</c:v>
                </c:pt>
                <c:pt idx="3010">
                  <c:v>ERR172152</c:v>
                </c:pt>
                <c:pt idx="3011">
                  <c:v>ERR172153</c:v>
                </c:pt>
                <c:pt idx="3012">
                  <c:v>ERR172154</c:v>
                </c:pt>
                <c:pt idx="3013">
                  <c:v>ERR172155</c:v>
                </c:pt>
                <c:pt idx="3014">
                  <c:v>ERR172156</c:v>
                </c:pt>
                <c:pt idx="3015">
                  <c:v>ERR172157</c:v>
                </c:pt>
                <c:pt idx="3016">
                  <c:v>ERR172158</c:v>
                </c:pt>
                <c:pt idx="3017">
                  <c:v>ERR172159</c:v>
                </c:pt>
                <c:pt idx="3018">
                  <c:v>ERR172160</c:v>
                </c:pt>
                <c:pt idx="3019">
                  <c:v>ERR172161</c:v>
                </c:pt>
                <c:pt idx="3020">
                  <c:v>ERR172162</c:v>
                </c:pt>
                <c:pt idx="3021">
                  <c:v>ERR172163</c:v>
                </c:pt>
                <c:pt idx="3022">
                  <c:v>ERR172164</c:v>
                </c:pt>
              </c:strCache>
            </c:strRef>
          </c:cat>
          <c:val>
            <c:numRef>
              <c:f>Folha1!$S$2:$S$3024</c:f>
              <c:numCache>
                <c:formatCode>General</c:formatCode>
                <c:ptCount val="3023"/>
                <c:pt idx="0">
                  <c:v>2.71953570564706</c:v>
                </c:pt>
                <c:pt idx="1">
                  <c:v>2.71953570564706</c:v>
                </c:pt>
                <c:pt idx="2">
                  <c:v>2.71953570564706</c:v>
                </c:pt>
                <c:pt idx="3">
                  <c:v>2.71953570564706</c:v>
                </c:pt>
                <c:pt idx="4">
                  <c:v>2.71953570564706</c:v>
                </c:pt>
                <c:pt idx="5">
                  <c:v>2.71953570564706</c:v>
                </c:pt>
                <c:pt idx="6">
                  <c:v>2.71953570564706</c:v>
                </c:pt>
                <c:pt idx="7">
                  <c:v>2.71953570564706</c:v>
                </c:pt>
                <c:pt idx="8">
                  <c:v>2.71953570564706</c:v>
                </c:pt>
                <c:pt idx="9">
                  <c:v>2.71953570564706</c:v>
                </c:pt>
                <c:pt idx="10">
                  <c:v>2.71953570564706</c:v>
                </c:pt>
                <c:pt idx="11">
                  <c:v>2.71953570564706</c:v>
                </c:pt>
                <c:pt idx="12">
                  <c:v>2.71953570564706</c:v>
                </c:pt>
                <c:pt idx="13">
                  <c:v>2.71953570564706</c:v>
                </c:pt>
                <c:pt idx="14">
                  <c:v>2.71953570564706</c:v>
                </c:pt>
                <c:pt idx="15">
                  <c:v>2.71953570564706</c:v>
                </c:pt>
                <c:pt idx="16">
                  <c:v>2.71953570564706</c:v>
                </c:pt>
                <c:pt idx="17">
                  <c:v>2.71953570564706</c:v>
                </c:pt>
                <c:pt idx="18">
                  <c:v>2.71953570564706</c:v>
                </c:pt>
                <c:pt idx="19">
                  <c:v>2.71953570564706</c:v>
                </c:pt>
                <c:pt idx="20">
                  <c:v>2.71953570564706</c:v>
                </c:pt>
                <c:pt idx="21">
                  <c:v>2.71953570564706</c:v>
                </c:pt>
                <c:pt idx="22">
                  <c:v>2.71953570564706</c:v>
                </c:pt>
                <c:pt idx="23">
                  <c:v>2.71953570564706</c:v>
                </c:pt>
                <c:pt idx="24">
                  <c:v>2.71953570564706</c:v>
                </c:pt>
                <c:pt idx="25">
                  <c:v>2.71953570564706</c:v>
                </c:pt>
                <c:pt idx="26">
                  <c:v>2.71953570564706</c:v>
                </c:pt>
                <c:pt idx="27">
                  <c:v>2.71953570564706</c:v>
                </c:pt>
                <c:pt idx="28">
                  <c:v>2.71953570564706</c:v>
                </c:pt>
                <c:pt idx="29">
                  <c:v>2.71953570564706</c:v>
                </c:pt>
                <c:pt idx="30">
                  <c:v>2.71953570564706</c:v>
                </c:pt>
                <c:pt idx="31">
                  <c:v>2.71953570564706</c:v>
                </c:pt>
                <c:pt idx="32">
                  <c:v>2.71953570564706</c:v>
                </c:pt>
                <c:pt idx="33">
                  <c:v>2.71953570564706</c:v>
                </c:pt>
                <c:pt idx="34">
                  <c:v>2.71953570564706</c:v>
                </c:pt>
                <c:pt idx="35">
                  <c:v>2.71953570564706</c:v>
                </c:pt>
                <c:pt idx="36">
                  <c:v>2.71953570564706</c:v>
                </c:pt>
                <c:pt idx="37">
                  <c:v>2.71953570564706</c:v>
                </c:pt>
                <c:pt idx="38">
                  <c:v>2.71953570564706</c:v>
                </c:pt>
                <c:pt idx="39">
                  <c:v>2.71953570564706</c:v>
                </c:pt>
                <c:pt idx="40">
                  <c:v>2.71953570564706</c:v>
                </c:pt>
                <c:pt idx="41">
                  <c:v>2.71953570564706</c:v>
                </c:pt>
                <c:pt idx="42">
                  <c:v>2.71953570564706</c:v>
                </c:pt>
                <c:pt idx="43">
                  <c:v>2.71953570564706</c:v>
                </c:pt>
                <c:pt idx="44">
                  <c:v>2.71953570564706</c:v>
                </c:pt>
                <c:pt idx="45">
                  <c:v>2.71953570564706</c:v>
                </c:pt>
                <c:pt idx="46">
                  <c:v>2.71953570564706</c:v>
                </c:pt>
                <c:pt idx="47">
                  <c:v>2.71953570564706</c:v>
                </c:pt>
                <c:pt idx="48">
                  <c:v>2.71953570564706</c:v>
                </c:pt>
                <c:pt idx="49">
                  <c:v>2.71953570564706</c:v>
                </c:pt>
                <c:pt idx="50">
                  <c:v>2.71953570564706</c:v>
                </c:pt>
                <c:pt idx="51">
                  <c:v>2.71953570564706</c:v>
                </c:pt>
                <c:pt idx="52">
                  <c:v>2.71953570564706</c:v>
                </c:pt>
                <c:pt idx="53">
                  <c:v>2.71953570564706</c:v>
                </c:pt>
                <c:pt idx="54">
                  <c:v>2.71953570564706</c:v>
                </c:pt>
                <c:pt idx="55">
                  <c:v>2.71953570564706</c:v>
                </c:pt>
                <c:pt idx="56">
                  <c:v>2.71953570564706</c:v>
                </c:pt>
                <c:pt idx="57">
                  <c:v>2.71953570564706</c:v>
                </c:pt>
                <c:pt idx="58">
                  <c:v>2.71953570564706</c:v>
                </c:pt>
                <c:pt idx="59">
                  <c:v>2.71953570564706</c:v>
                </c:pt>
                <c:pt idx="60">
                  <c:v>2.71953570564706</c:v>
                </c:pt>
                <c:pt idx="61">
                  <c:v>2.71953570564706</c:v>
                </c:pt>
                <c:pt idx="62">
                  <c:v>2.71953570564706</c:v>
                </c:pt>
                <c:pt idx="63">
                  <c:v>2.71953570564706</c:v>
                </c:pt>
                <c:pt idx="64">
                  <c:v>2.71953570564706</c:v>
                </c:pt>
                <c:pt idx="65">
                  <c:v>2.71953570564706</c:v>
                </c:pt>
                <c:pt idx="66">
                  <c:v>2.71953570564706</c:v>
                </c:pt>
                <c:pt idx="67">
                  <c:v>2.71953570564706</c:v>
                </c:pt>
                <c:pt idx="68">
                  <c:v>2.71953570564706</c:v>
                </c:pt>
                <c:pt idx="69">
                  <c:v>2.71953570564706</c:v>
                </c:pt>
                <c:pt idx="70">
                  <c:v>2.71953570564706</c:v>
                </c:pt>
                <c:pt idx="71">
                  <c:v>2.71953570564706</c:v>
                </c:pt>
                <c:pt idx="72">
                  <c:v>2.71953570564706</c:v>
                </c:pt>
                <c:pt idx="73">
                  <c:v>2.71953570564706</c:v>
                </c:pt>
                <c:pt idx="74">
                  <c:v>2.71953570564706</c:v>
                </c:pt>
                <c:pt idx="75">
                  <c:v>2.71953570564706</c:v>
                </c:pt>
                <c:pt idx="76">
                  <c:v>2.71953570564706</c:v>
                </c:pt>
                <c:pt idx="77">
                  <c:v>2.71953570564706</c:v>
                </c:pt>
                <c:pt idx="78">
                  <c:v>2.71953570564706</c:v>
                </c:pt>
                <c:pt idx="79">
                  <c:v>2.71953570564706</c:v>
                </c:pt>
                <c:pt idx="80">
                  <c:v>2.71953570564706</c:v>
                </c:pt>
                <c:pt idx="81">
                  <c:v>2.71953570564706</c:v>
                </c:pt>
                <c:pt idx="82">
                  <c:v>2.71953570564706</c:v>
                </c:pt>
                <c:pt idx="83">
                  <c:v>2.71953570564706</c:v>
                </c:pt>
                <c:pt idx="84">
                  <c:v>2.71953570564706</c:v>
                </c:pt>
                <c:pt idx="85">
                  <c:v>2.71953570564706</c:v>
                </c:pt>
                <c:pt idx="86">
                  <c:v>2.71953570564706</c:v>
                </c:pt>
                <c:pt idx="87">
                  <c:v>2.71953570564706</c:v>
                </c:pt>
                <c:pt idx="88">
                  <c:v>2.71953570564706</c:v>
                </c:pt>
                <c:pt idx="89">
                  <c:v>2.71953570564706</c:v>
                </c:pt>
                <c:pt idx="90">
                  <c:v>2.71953570564706</c:v>
                </c:pt>
                <c:pt idx="91">
                  <c:v>2.71953570564706</c:v>
                </c:pt>
                <c:pt idx="92">
                  <c:v>2.71953570564706</c:v>
                </c:pt>
                <c:pt idx="93">
                  <c:v>2.71953570564706</c:v>
                </c:pt>
                <c:pt idx="94">
                  <c:v>2.71953570564706</c:v>
                </c:pt>
                <c:pt idx="95">
                  <c:v>2.71953570564706</c:v>
                </c:pt>
                <c:pt idx="96">
                  <c:v>2.71953570564706</c:v>
                </c:pt>
                <c:pt idx="97">
                  <c:v>2.71953570564706</c:v>
                </c:pt>
                <c:pt idx="98">
                  <c:v>2.71953570564706</c:v>
                </c:pt>
                <c:pt idx="99">
                  <c:v>2.71953570564706</c:v>
                </c:pt>
                <c:pt idx="100">
                  <c:v>2.71953570564706</c:v>
                </c:pt>
                <c:pt idx="101">
                  <c:v>2.71953570564706</c:v>
                </c:pt>
                <c:pt idx="102">
                  <c:v>2.71953570564706</c:v>
                </c:pt>
                <c:pt idx="103">
                  <c:v>2.71953570564706</c:v>
                </c:pt>
                <c:pt idx="104">
                  <c:v>2.71953570564706</c:v>
                </c:pt>
                <c:pt idx="105">
                  <c:v>2.71953570564706</c:v>
                </c:pt>
                <c:pt idx="106">
                  <c:v>2.71953570564706</c:v>
                </c:pt>
                <c:pt idx="107">
                  <c:v>2.71953570564706</c:v>
                </c:pt>
                <c:pt idx="108">
                  <c:v>2.71953570564706</c:v>
                </c:pt>
                <c:pt idx="109">
                  <c:v>2.71953570564706</c:v>
                </c:pt>
                <c:pt idx="110">
                  <c:v>2.71953570564706</c:v>
                </c:pt>
                <c:pt idx="111">
                  <c:v>2.71953570564706</c:v>
                </c:pt>
                <c:pt idx="112">
                  <c:v>2.71953570564706</c:v>
                </c:pt>
                <c:pt idx="113">
                  <c:v>2.71953570564706</c:v>
                </c:pt>
                <c:pt idx="114">
                  <c:v>2.71953570564706</c:v>
                </c:pt>
                <c:pt idx="115">
                  <c:v>2.71953570564706</c:v>
                </c:pt>
                <c:pt idx="116">
                  <c:v>2.71953570564706</c:v>
                </c:pt>
                <c:pt idx="117">
                  <c:v>2.71953570564706</c:v>
                </c:pt>
                <c:pt idx="118">
                  <c:v>2.71953570564706</c:v>
                </c:pt>
                <c:pt idx="119">
                  <c:v>2.71953570564706</c:v>
                </c:pt>
                <c:pt idx="120">
                  <c:v>2.71953570564706</c:v>
                </c:pt>
                <c:pt idx="121">
                  <c:v>2.71953570564706</c:v>
                </c:pt>
                <c:pt idx="122">
                  <c:v>2.71953570564706</c:v>
                </c:pt>
                <c:pt idx="123">
                  <c:v>2.71953570564706</c:v>
                </c:pt>
                <c:pt idx="124">
                  <c:v>2.71953570564706</c:v>
                </c:pt>
                <c:pt idx="125">
                  <c:v>2.71953570564706</c:v>
                </c:pt>
                <c:pt idx="126">
                  <c:v>2.71953570564706</c:v>
                </c:pt>
                <c:pt idx="127">
                  <c:v>2.71953570564706</c:v>
                </c:pt>
                <c:pt idx="128">
                  <c:v>2.71953570564706</c:v>
                </c:pt>
                <c:pt idx="129">
                  <c:v>2.71953570564706</c:v>
                </c:pt>
                <c:pt idx="130">
                  <c:v>2.71953570564706</c:v>
                </c:pt>
                <c:pt idx="131">
                  <c:v>2.71953570564706</c:v>
                </c:pt>
                <c:pt idx="132">
                  <c:v>2.71953570564706</c:v>
                </c:pt>
                <c:pt idx="133">
                  <c:v>2.71953570564706</c:v>
                </c:pt>
                <c:pt idx="134">
                  <c:v>2.71953570564706</c:v>
                </c:pt>
                <c:pt idx="135">
                  <c:v>2.71953570564706</c:v>
                </c:pt>
                <c:pt idx="136">
                  <c:v>2.71953570564706</c:v>
                </c:pt>
                <c:pt idx="137">
                  <c:v>2.71953570564706</c:v>
                </c:pt>
                <c:pt idx="138">
                  <c:v>2.71953570564706</c:v>
                </c:pt>
                <c:pt idx="139">
                  <c:v>2.71953570564706</c:v>
                </c:pt>
                <c:pt idx="140">
                  <c:v>2.71953570564706</c:v>
                </c:pt>
                <c:pt idx="141">
                  <c:v>2.71953570564706</c:v>
                </c:pt>
                <c:pt idx="142">
                  <c:v>2.71953570564706</c:v>
                </c:pt>
                <c:pt idx="143">
                  <c:v>2.71953570564706</c:v>
                </c:pt>
                <c:pt idx="144">
                  <c:v>2.71953570564706</c:v>
                </c:pt>
                <c:pt idx="145">
                  <c:v>2.71953570564706</c:v>
                </c:pt>
                <c:pt idx="146">
                  <c:v>2.71953570564706</c:v>
                </c:pt>
                <c:pt idx="147">
                  <c:v>2.71953570564706</c:v>
                </c:pt>
                <c:pt idx="148">
                  <c:v>2.71953570564706</c:v>
                </c:pt>
                <c:pt idx="149">
                  <c:v>2.71953570564706</c:v>
                </c:pt>
                <c:pt idx="150">
                  <c:v>2.71953570564706</c:v>
                </c:pt>
                <c:pt idx="151">
                  <c:v>2.71953570564706</c:v>
                </c:pt>
                <c:pt idx="152">
                  <c:v>2.71953570564706</c:v>
                </c:pt>
                <c:pt idx="153">
                  <c:v>2.71953570564706</c:v>
                </c:pt>
                <c:pt idx="154">
                  <c:v>2.71953570564706</c:v>
                </c:pt>
                <c:pt idx="155">
                  <c:v>2.71953570564706</c:v>
                </c:pt>
                <c:pt idx="156">
                  <c:v>2.71953570564706</c:v>
                </c:pt>
                <c:pt idx="157">
                  <c:v>2.71953570564706</c:v>
                </c:pt>
                <c:pt idx="158">
                  <c:v>2.71953570564706</c:v>
                </c:pt>
                <c:pt idx="159">
                  <c:v>2.71953570564706</c:v>
                </c:pt>
                <c:pt idx="160">
                  <c:v>2.71953570564706</c:v>
                </c:pt>
                <c:pt idx="161">
                  <c:v>2.71953570564706</c:v>
                </c:pt>
                <c:pt idx="162">
                  <c:v>2.71953570564706</c:v>
                </c:pt>
                <c:pt idx="163">
                  <c:v>2.71953570564706</c:v>
                </c:pt>
                <c:pt idx="164">
                  <c:v>2.71953570564706</c:v>
                </c:pt>
                <c:pt idx="165">
                  <c:v>2.71953570564706</c:v>
                </c:pt>
                <c:pt idx="166">
                  <c:v>2.71953570564706</c:v>
                </c:pt>
                <c:pt idx="167">
                  <c:v>2.71953570564706</c:v>
                </c:pt>
                <c:pt idx="168">
                  <c:v>2.71953570564706</c:v>
                </c:pt>
                <c:pt idx="169">
                  <c:v>2.71953570564706</c:v>
                </c:pt>
                <c:pt idx="170">
                  <c:v>2.71953570564706</c:v>
                </c:pt>
                <c:pt idx="171">
                  <c:v>2.71953570564706</c:v>
                </c:pt>
                <c:pt idx="172">
                  <c:v>2.71953570564706</c:v>
                </c:pt>
                <c:pt idx="173">
                  <c:v>2.71953570564706</c:v>
                </c:pt>
                <c:pt idx="174">
                  <c:v>2.71953570564706</c:v>
                </c:pt>
                <c:pt idx="175">
                  <c:v>2.71953570564706</c:v>
                </c:pt>
                <c:pt idx="176">
                  <c:v>2.71953570564706</c:v>
                </c:pt>
                <c:pt idx="177">
                  <c:v>2.71953570564706</c:v>
                </c:pt>
                <c:pt idx="178">
                  <c:v>2.71953570564706</c:v>
                </c:pt>
                <c:pt idx="179">
                  <c:v>2.71953570564706</c:v>
                </c:pt>
                <c:pt idx="180">
                  <c:v>2.71953570564706</c:v>
                </c:pt>
                <c:pt idx="181">
                  <c:v>2.71953570564706</c:v>
                </c:pt>
                <c:pt idx="182">
                  <c:v>2.71953570564706</c:v>
                </c:pt>
                <c:pt idx="183">
                  <c:v>2.71953570564706</c:v>
                </c:pt>
                <c:pt idx="184">
                  <c:v>2.71953570564706</c:v>
                </c:pt>
                <c:pt idx="185">
                  <c:v>2.71953570564706</c:v>
                </c:pt>
                <c:pt idx="186">
                  <c:v>2.71953570564706</c:v>
                </c:pt>
                <c:pt idx="187">
                  <c:v>2.71953570564706</c:v>
                </c:pt>
                <c:pt idx="188">
                  <c:v>2.71953570564706</c:v>
                </c:pt>
                <c:pt idx="189">
                  <c:v>2.71953570564706</c:v>
                </c:pt>
                <c:pt idx="190">
                  <c:v>2.71953570564706</c:v>
                </c:pt>
                <c:pt idx="191">
                  <c:v>2.71953570564706</c:v>
                </c:pt>
                <c:pt idx="192">
                  <c:v>2.71953570564706</c:v>
                </c:pt>
                <c:pt idx="193">
                  <c:v>2.71953570564706</c:v>
                </c:pt>
                <c:pt idx="194">
                  <c:v>2.71953570564706</c:v>
                </c:pt>
                <c:pt idx="195">
                  <c:v>2.71953570564706</c:v>
                </c:pt>
                <c:pt idx="196">
                  <c:v>2.71953570564706</c:v>
                </c:pt>
                <c:pt idx="197">
                  <c:v>2.71953570564706</c:v>
                </c:pt>
                <c:pt idx="198">
                  <c:v>2.71953570564706</c:v>
                </c:pt>
                <c:pt idx="199">
                  <c:v>2.71953570564706</c:v>
                </c:pt>
                <c:pt idx="200">
                  <c:v>2.71953570564706</c:v>
                </c:pt>
                <c:pt idx="201">
                  <c:v>2.71953570564706</c:v>
                </c:pt>
                <c:pt idx="202">
                  <c:v>2.71953570564706</c:v>
                </c:pt>
                <c:pt idx="203">
                  <c:v>2.71953570564706</c:v>
                </c:pt>
                <c:pt idx="204">
                  <c:v>2.71953570564706</c:v>
                </c:pt>
                <c:pt idx="205">
                  <c:v>2.71953570564706</c:v>
                </c:pt>
                <c:pt idx="206">
                  <c:v>2.71953570564706</c:v>
                </c:pt>
                <c:pt idx="207">
                  <c:v>2.71953570564706</c:v>
                </c:pt>
                <c:pt idx="208">
                  <c:v>2.71953570564706</c:v>
                </c:pt>
                <c:pt idx="209">
                  <c:v>2.71953570564706</c:v>
                </c:pt>
                <c:pt idx="210">
                  <c:v>2.71953570564706</c:v>
                </c:pt>
                <c:pt idx="211">
                  <c:v>2.71953570564706</c:v>
                </c:pt>
                <c:pt idx="212">
                  <c:v>2.71953570564706</c:v>
                </c:pt>
                <c:pt idx="213">
                  <c:v>2.71953570564706</c:v>
                </c:pt>
                <c:pt idx="214">
                  <c:v>2.71953570564706</c:v>
                </c:pt>
                <c:pt idx="215">
                  <c:v>2.71953570564706</c:v>
                </c:pt>
                <c:pt idx="216">
                  <c:v>2.71953570564706</c:v>
                </c:pt>
                <c:pt idx="217">
                  <c:v>2.71953570564706</c:v>
                </c:pt>
                <c:pt idx="218">
                  <c:v>2.71953570564706</c:v>
                </c:pt>
                <c:pt idx="219">
                  <c:v>2.71953570564706</c:v>
                </c:pt>
                <c:pt idx="220">
                  <c:v>2.71953570564706</c:v>
                </c:pt>
                <c:pt idx="221">
                  <c:v>2.71953570564706</c:v>
                </c:pt>
                <c:pt idx="222">
                  <c:v>2.71953570564706</c:v>
                </c:pt>
                <c:pt idx="223">
                  <c:v>2.71953570564706</c:v>
                </c:pt>
                <c:pt idx="224">
                  <c:v>2.71953570564706</c:v>
                </c:pt>
                <c:pt idx="225">
                  <c:v>2.71953570564706</c:v>
                </c:pt>
                <c:pt idx="226">
                  <c:v>2.71953570564706</c:v>
                </c:pt>
                <c:pt idx="227">
                  <c:v>2.71953570564706</c:v>
                </c:pt>
                <c:pt idx="228">
                  <c:v>2.71953570564706</c:v>
                </c:pt>
                <c:pt idx="229">
                  <c:v>2.71953570564706</c:v>
                </c:pt>
                <c:pt idx="230">
                  <c:v>2.71953570564706</c:v>
                </c:pt>
                <c:pt idx="231">
                  <c:v>2.71953570564706</c:v>
                </c:pt>
                <c:pt idx="232">
                  <c:v>2.71953570564706</c:v>
                </c:pt>
                <c:pt idx="233">
                  <c:v>2.71953570564706</c:v>
                </c:pt>
                <c:pt idx="234">
                  <c:v>2.71953570564706</c:v>
                </c:pt>
                <c:pt idx="235">
                  <c:v>2.71953570564706</c:v>
                </c:pt>
                <c:pt idx="236">
                  <c:v>2.71953570564706</c:v>
                </c:pt>
                <c:pt idx="237">
                  <c:v>2.71953570564706</c:v>
                </c:pt>
                <c:pt idx="238">
                  <c:v>2.71953570564706</c:v>
                </c:pt>
                <c:pt idx="239">
                  <c:v>2.71953570564706</c:v>
                </c:pt>
                <c:pt idx="240">
                  <c:v>2.71953570564706</c:v>
                </c:pt>
                <c:pt idx="241">
                  <c:v>2.71953570564706</c:v>
                </c:pt>
                <c:pt idx="242">
                  <c:v>2.71953570564706</c:v>
                </c:pt>
                <c:pt idx="243">
                  <c:v>2.71953570564706</c:v>
                </c:pt>
                <c:pt idx="244">
                  <c:v>2.71953570564706</c:v>
                </c:pt>
                <c:pt idx="245">
                  <c:v>2.71953570564706</c:v>
                </c:pt>
                <c:pt idx="246">
                  <c:v>2.71953570564706</c:v>
                </c:pt>
                <c:pt idx="247">
                  <c:v>2.71953570564706</c:v>
                </c:pt>
                <c:pt idx="248">
                  <c:v>2.71953570564706</c:v>
                </c:pt>
                <c:pt idx="249">
                  <c:v>2.71953570564706</c:v>
                </c:pt>
                <c:pt idx="250">
                  <c:v>2.71953570564706</c:v>
                </c:pt>
                <c:pt idx="251">
                  <c:v>2.71953570564706</c:v>
                </c:pt>
                <c:pt idx="252">
                  <c:v>2.71953570564706</c:v>
                </c:pt>
                <c:pt idx="253">
                  <c:v>2.71953570564706</c:v>
                </c:pt>
                <c:pt idx="254">
                  <c:v>2.71953570564706</c:v>
                </c:pt>
                <c:pt idx="255">
                  <c:v>2.71953570564706</c:v>
                </c:pt>
                <c:pt idx="256">
                  <c:v>2.71953570564706</c:v>
                </c:pt>
                <c:pt idx="257">
                  <c:v>2.71953570564706</c:v>
                </c:pt>
                <c:pt idx="258">
                  <c:v>2.71953570564706</c:v>
                </c:pt>
                <c:pt idx="259">
                  <c:v>2.71953570564706</c:v>
                </c:pt>
                <c:pt idx="260">
                  <c:v>2.71953570564706</c:v>
                </c:pt>
                <c:pt idx="261">
                  <c:v>2.71953570564706</c:v>
                </c:pt>
                <c:pt idx="262">
                  <c:v>2.71953570564706</c:v>
                </c:pt>
                <c:pt idx="263">
                  <c:v>2.71953570564706</c:v>
                </c:pt>
                <c:pt idx="264">
                  <c:v>2.71953570564706</c:v>
                </c:pt>
                <c:pt idx="265">
                  <c:v>2.71953570564706</c:v>
                </c:pt>
                <c:pt idx="266">
                  <c:v>2.71953570564706</c:v>
                </c:pt>
                <c:pt idx="267">
                  <c:v>2.71953570564706</c:v>
                </c:pt>
                <c:pt idx="268">
                  <c:v>2.71953570564706</c:v>
                </c:pt>
                <c:pt idx="269">
                  <c:v>2.71953570564706</c:v>
                </c:pt>
                <c:pt idx="270">
                  <c:v>2.71953570564706</c:v>
                </c:pt>
                <c:pt idx="271">
                  <c:v>2.71953570564706</c:v>
                </c:pt>
                <c:pt idx="272">
                  <c:v>2.71953570564706</c:v>
                </c:pt>
                <c:pt idx="273">
                  <c:v>2.71953570564706</c:v>
                </c:pt>
                <c:pt idx="274">
                  <c:v>2.71953570564706</c:v>
                </c:pt>
                <c:pt idx="275">
                  <c:v>2.71953570564706</c:v>
                </c:pt>
                <c:pt idx="276">
                  <c:v>2.71953570564706</c:v>
                </c:pt>
                <c:pt idx="277">
                  <c:v>2.71953570564706</c:v>
                </c:pt>
                <c:pt idx="278">
                  <c:v>2.71953570564706</c:v>
                </c:pt>
                <c:pt idx="279">
                  <c:v>2.71953570564706</c:v>
                </c:pt>
                <c:pt idx="280">
                  <c:v>2.71953570564706</c:v>
                </c:pt>
                <c:pt idx="281">
                  <c:v>2.71953570564706</c:v>
                </c:pt>
                <c:pt idx="282">
                  <c:v>2.71953570564706</c:v>
                </c:pt>
                <c:pt idx="283">
                  <c:v>2.71953570564706</c:v>
                </c:pt>
                <c:pt idx="284">
                  <c:v>2.71953570564706</c:v>
                </c:pt>
                <c:pt idx="285">
                  <c:v>2.71953570564706</c:v>
                </c:pt>
                <c:pt idx="286">
                  <c:v>2.71953570564706</c:v>
                </c:pt>
                <c:pt idx="287">
                  <c:v>2.71953570564706</c:v>
                </c:pt>
                <c:pt idx="288">
                  <c:v>2.71953570564706</c:v>
                </c:pt>
                <c:pt idx="289">
                  <c:v>2.71953570564706</c:v>
                </c:pt>
                <c:pt idx="290">
                  <c:v>2.71953570564706</c:v>
                </c:pt>
                <c:pt idx="291">
                  <c:v>2.71953570564706</c:v>
                </c:pt>
                <c:pt idx="292">
                  <c:v>2.71953570564706</c:v>
                </c:pt>
                <c:pt idx="293">
                  <c:v>2.71953570564706</c:v>
                </c:pt>
                <c:pt idx="294">
                  <c:v>2.71953570564706</c:v>
                </c:pt>
                <c:pt idx="295">
                  <c:v>2.71953570564706</c:v>
                </c:pt>
                <c:pt idx="296">
                  <c:v>2.71953570564706</c:v>
                </c:pt>
                <c:pt idx="297">
                  <c:v>2.71953570564706</c:v>
                </c:pt>
                <c:pt idx="298">
                  <c:v>2.71953570564706</c:v>
                </c:pt>
                <c:pt idx="299">
                  <c:v>2.71953570564706</c:v>
                </c:pt>
                <c:pt idx="300">
                  <c:v>2.71953570564706</c:v>
                </c:pt>
                <c:pt idx="301">
                  <c:v>2.71953570564706</c:v>
                </c:pt>
                <c:pt idx="302">
                  <c:v>2.71953570564706</c:v>
                </c:pt>
                <c:pt idx="303">
                  <c:v>2.71953570564706</c:v>
                </c:pt>
                <c:pt idx="304">
                  <c:v>2.71953570564706</c:v>
                </c:pt>
                <c:pt idx="305">
                  <c:v>2.71953570564706</c:v>
                </c:pt>
                <c:pt idx="306">
                  <c:v>2.71953570564706</c:v>
                </c:pt>
                <c:pt idx="307">
                  <c:v>2.71953570564706</c:v>
                </c:pt>
                <c:pt idx="308">
                  <c:v>2.71953570564706</c:v>
                </c:pt>
                <c:pt idx="309">
                  <c:v>2.71953570564706</c:v>
                </c:pt>
                <c:pt idx="310">
                  <c:v>2.71953570564706</c:v>
                </c:pt>
                <c:pt idx="311">
                  <c:v>2.71953570564706</c:v>
                </c:pt>
                <c:pt idx="312">
                  <c:v>2.71953570564706</c:v>
                </c:pt>
                <c:pt idx="313">
                  <c:v>2.71953570564706</c:v>
                </c:pt>
                <c:pt idx="314">
                  <c:v>2.71953570564706</c:v>
                </c:pt>
                <c:pt idx="315">
                  <c:v>2.71953570564706</c:v>
                </c:pt>
                <c:pt idx="316">
                  <c:v>2.71953570564706</c:v>
                </c:pt>
                <c:pt idx="317">
                  <c:v>2.71953570564706</c:v>
                </c:pt>
                <c:pt idx="318">
                  <c:v>2.71953570564706</c:v>
                </c:pt>
                <c:pt idx="319">
                  <c:v>2.71953570564706</c:v>
                </c:pt>
                <c:pt idx="320">
                  <c:v>2.71953570564706</c:v>
                </c:pt>
                <c:pt idx="321">
                  <c:v>2.71953570564706</c:v>
                </c:pt>
                <c:pt idx="322">
                  <c:v>2.71953570564706</c:v>
                </c:pt>
                <c:pt idx="323">
                  <c:v>2.71953570564706</c:v>
                </c:pt>
                <c:pt idx="324">
                  <c:v>2.71953570564706</c:v>
                </c:pt>
                <c:pt idx="325">
                  <c:v>2.71953570564706</c:v>
                </c:pt>
                <c:pt idx="326">
                  <c:v>2.71953570564706</c:v>
                </c:pt>
                <c:pt idx="327">
                  <c:v>2.71953570564706</c:v>
                </c:pt>
                <c:pt idx="328">
                  <c:v>2.71953570564706</c:v>
                </c:pt>
                <c:pt idx="329">
                  <c:v>2.71953570564706</c:v>
                </c:pt>
                <c:pt idx="330">
                  <c:v>2.71953570564706</c:v>
                </c:pt>
                <c:pt idx="331">
                  <c:v>2.71953570564706</c:v>
                </c:pt>
                <c:pt idx="332">
                  <c:v>2.71953570564706</c:v>
                </c:pt>
                <c:pt idx="333">
                  <c:v>2.71953570564706</c:v>
                </c:pt>
                <c:pt idx="334">
                  <c:v>2.71953570564706</c:v>
                </c:pt>
                <c:pt idx="335">
                  <c:v>2.71953570564706</c:v>
                </c:pt>
                <c:pt idx="336">
                  <c:v>2.71953570564706</c:v>
                </c:pt>
                <c:pt idx="337">
                  <c:v>2.71953570564706</c:v>
                </c:pt>
                <c:pt idx="338">
                  <c:v>2.71953570564706</c:v>
                </c:pt>
                <c:pt idx="339">
                  <c:v>2.71953570564706</c:v>
                </c:pt>
                <c:pt idx="340">
                  <c:v>2.71953570564706</c:v>
                </c:pt>
                <c:pt idx="341">
                  <c:v>2.71953570564706</c:v>
                </c:pt>
                <c:pt idx="342">
                  <c:v>2.71953570564706</c:v>
                </c:pt>
                <c:pt idx="343">
                  <c:v>2.71953570564706</c:v>
                </c:pt>
                <c:pt idx="344">
                  <c:v>2.71953570564706</c:v>
                </c:pt>
                <c:pt idx="345">
                  <c:v>2.71953570564706</c:v>
                </c:pt>
                <c:pt idx="346">
                  <c:v>2.71953570564706</c:v>
                </c:pt>
                <c:pt idx="347">
                  <c:v>2.71953570564706</c:v>
                </c:pt>
                <c:pt idx="348">
                  <c:v>2.71953570564706</c:v>
                </c:pt>
                <c:pt idx="349">
                  <c:v>2.71953570564706</c:v>
                </c:pt>
                <c:pt idx="350">
                  <c:v>2.71953570564706</c:v>
                </c:pt>
                <c:pt idx="351">
                  <c:v>2.71953570564706</c:v>
                </c:pt>
                <c:pt idx="352">
                  <c:v>2.71953570564706</c:v>
                </c:pt>
                <c:pt idx="353">
                  <c:v>2.71953570564706</c:v>
                </c:pt>
                <c:pt idx="354">
                  <c:v>2.71953570564706</c:v>
                </c:pt>
                <c:pt idx="355">
                  <c:v>2.71953570564706</c:v>
                </c:pt>
                <c:pt idx="356">
                  <c:v>2.71953570564706</c:v>
                </c:pt>
                <c:pt idx="357">
                  <c:v>2.71953570564706</c:v>
                </c:pt>
                <c:pt idx="358">
                  <c:v>2.71953570564706</c:v>
                </c:pt>
                <c:pt idx="359">
                  <c:v>2.71953570564706</c:v>
                </c:pt>
                <c:pt idx="360">
                  <c:v>2.71953570564706</c:v>
                </c:pt>
                <c:pt idx="361">
                  <c:v>2.71953570564706</c:v>
                </c:pt>
                <c:pt idx="362">
                  <c:v>2.71953570564706</c:v>
                </c:pt>
                <c:pt idx="363">
                  <c:v>2.71953570564706</c:v>
                </c:pt>
                <c:pt idx="364">
                  <c:v>2.71953570564706</c:v>
                </c:pt>
                <c:pt idx="365">
                  <c:v>2.71953570564706</c:v>
                </c:pt>
                <c:pt idx="366">
                  <c:v>2.71953570564706</c:v>
                </c:pt>
                <c:pt idx="367">
                  <c:v>2.71953570564706</c:v>
                </c:pt>
                <c:pt idx="368">
                  <c:v>2.71953570564706</c:v>
                </c:pt>
                <c:pt idx="369">
                  <c:v>2.71953570564706</c:v>
                </c:pt>
                <c:pt idx="370">
                  <c:v>2.71953570564706</c:v>
                </c:pt>
                <c:pt idx="371">
                  <c:v>2.71953570564706</c:v>
                </c:pt>
                <c:pt idx="372">
                  <c:v>2.71953570564706</c:v>
                </c:pt>
                <c:pt idx="373">
                  <c:v>2.71953570564706</c:v>
                </c:pt>
                <c:pt idx="374">
                  <c:v>2.71953570564706</c:v>
                </c:pt>
                <c:pt idx="375">
                  <c:v>2.71953570564706</c:v>
                </c:pt>
                <c:pt idx="376">
                  <c:v>2.71953570564706</c:v>
                </c:pt>
                <c:pt idx="377">
                  <c:v>2.71953570564706</c:v>
                </c:pt>
                <c:pt idx="378">
                  <c:v>2.71953570564706</c:v>
                </c:pt>
                <c:pt idx="379">
                  <c:v>2.71953570564706</c:v>
                </c:pt>
                <c:pt idx="380">
                  <c:v>2.71953570564706</c:v>
                </c:pt>
                <c:pt idx="381">
                  <c:v>2.71953570564706</c:v>
                </c:pt>
                <c:pt idx="382">
                  <c:v>2.71953570564706</c:v>
                </c:pt>
                <c:pt idx="383">
                  <c:v>2.71953570564706</c:v>
                </c:pt>
                <c:pt idx="384">
                  <c:v>2.71953570564706</c:v>
                </c:pt>
                <c:pt idx="385">
                  <c:v>2.71953570564706</c:v>
                </c:pt>
                <c:pt idx="386">
                  <c:v>2.71953570564706</c:v>
                </c:pt>
                <c:pt idx="387">
                  <c:v>2.71953570564706</c:v>
                </c:pt>
                <c:pt idx="388">
                  <c:v>2.71953570564706</c:v>
                </c:pt>
                <c:pt idx="389">
                  <c:v>2.71953570564706</c:v>
                </c:pt>
                <c:pt idx="390">
                  <c:v>2.71953570564706</c:v>
                </c:pt>
                <c:pt idx="391">
                  <c:v>2.71953570564706</c:v>
                </c:pt>
                <c:pt idx="392">
                  <c:v>2.71953570564706</c:v>
                </c:pt>
                <c:pt idx="393">
                  <c:v>2.71953570564706</c:v>
                </c:pt>
                <c:pt idx="394">
                  <c:v>2.71953570564706</c:v>
                </c:pt>
                <c:pt idx="395">
                  <c:v>2.71953570564706</c:v>
                </c:pt>
                <c:pt idx="396">
                  <c:v>2.71953570564706</c:v>
                </c:pt>
                <c:pt idx="397">
                  <c:v>2.71953570564706</c:v>
                </c:pt>
                <c:pt idx="398">
                  <c:v>2.71953570564706</c:v>
                </c:pt>
                <c:pt idx="399">
                  <c:v>2.71953570564706</c:v>
                </c:pt>
                <c:pt idx="400">
                  <c:v>2.71953570564706</c:v>
                </c:pt>
                <c:pt idx="401">
                  <c:v>2.71953570564706</c:v>
                </c:pt>
                <c:pt idx="402">
                  <c:v>2.71953570564706</c:v>
                </c:pt>
                <c:pt idx="403">
                  <c:v>2.71953570564706</c:v>
                </c:pt>
                <c:pt idx="404">
                  <c:v>2.71953570564706</c:v>
                </c:pt>
                <c:pt idx="405">
                  <c:v>2.71953570564706</c:v>
                </c:pt>
                <c:pt idx="406">
                  <c:v>2.71953570564706</c:v>
                </c:pt>
                <c:pt idx="407">
                  <c:v>2.71953570564706</c:v>
                </c:pt>
                <c:pt idx="408">
                  <c:v>2.71953570564706</c:v>
                </c:pt>
                <c:pt idx="409">
                  <c:v>2.71953570564706</c:v>
                </c:pt>
                <c:pt idx="410">
                  <c:v>2.71953570564706</c:v>
                </c:pt>
                <c:pt idx="411">
                  <c:v>2.71953570564706</c:v>
                </c:pt>
                <c:pt idx="412">
                  <c:v>2.71953570564706</c:v>
                </c:pt>
                <c:pt idx="413">
                  <c:v>2.71953570564706</c:v>
                </c:pt>
                <c:pt idx="414">
                  <c:v>2.71953570564706</c:v>
                </c:pt>
                <c:pt idx="415">
                  <c:v>2.71953570564706</c:v>
                </c:pt>
                <c:pt idx="416">
                  <c:v>2.71953570564706</c:v>
                </c:pt>
                <c:pt idx="417">
                  <c:v>2.71953570564706</c:v>
                </c:pt>
                <c:pt idx="418">
                  <c:v>2.71953570564706</c:v>
                </c:pt>
                <c:pt idx="419">
                  <c:v>2.71953570564706</c:v>
                </c:pt>
                <c:pt idx="420">
                  <c:v>2.71953570564706</c:v>
                </c:pt>
                <c:pt idx="421">
                  <c:v>2.71953570564706</c:v>
                </c:pt>
                <c:pt idx="422">
                  <c:v>2.71953570564706</c:v>
                </c:pt>
                <c:pt idx="423">
                  <c:v>2.71953570564706</c:v>
                </c:pt>
                <c:pt idx="424">
                  <c:v>2.71953570564706</c:v>
                </c:pt>
                <c:pt idx="425">
                  <c:v>2.71953570564706</c:v>
                </c:pt>
                <c:pt idx="426">
                  <c:v>2.71953570564706</c:v>
                </c:pt>
                <c:pt idx="427">
                  <c:v>2.71953570564706</c:v>
                </c:pt>
                <c:pt idx="428">
                  <c:v>2.71953570564706</c:v>
                </c:pt>
                <c:pt idx="429">
                  <c:v>2.71953570564706</c:v>
                </c:pt>
                <c:pt idx="430">
                  <c:v>2.71953570564706</c:v>
                </c:pt>
                <c:pt idx="431">
                  <c:v>2.71953570564706</c:v>
                </c:pt>
                <c:pt idx="432">
                  <c:v>2.71953570564706</c:v>
                </c:pt>
                <c:pt idx="433">
                  <c:v>2.71953570564706</c:v>
                </c:pt>
                <c:pt idx="434">
                  <c:v>2.71953570564706</c:v>
                </c:pt>
                <c:pt idx="435">
                  <c:v>2.71953570564706</c:v>
                </c:pt>
                <c:pt idx="436">
                  <c:v>2.71953570564706</c:v>
                </c:pt>
                <c:pt idx="437">
                  <c:v>2.71953570564706</c:v>
                </c:pt>
                <c:pt idx="438">
                  <c:v>2.71953570564706</c:v>
                </c:pt>
                <c:pt idx="439">
                  <c:v>2.71953570564706</c:v>
                </c:pt>
                <c:pt idx="440">
                  <c:v>2.71953570564706</c:v>
                </c:pt>
                <c:pt idx="441">
                  <c:v>2.71953570564706</c:v>
                </c:pt>
                <c:pt idx="442">
                  <c:v>2.71953570564706</c:v>
                </c:pt>
                <c:pt idx="443">
                  <c:v>2.71953570564706</c:v>
                </c:pt>
                <c:pt idx="444">
                  <c:v>2.71953570564706</c:v>
                </c:pt>
                <c:pt idx="445">
                  <c:v>2.71953570564706</c:v>
                </c:pt>
                <c:pt idx="446">
                  <c:v>2.71953570564706</c:v>
                </c:pt>
                <c:pt idx="447">
                  <c:v>2.71953570564706</c:v>
                </c:pt>
                <c:pt idx="448">
                  <c:v>2.71953570564706</c:v>
                </c:pt>
                <c:pt idx="449">
                  <c:v>2.71953570564706</c:v>
                </c:pt>
                <c:pt idx="450">
                  <c:v>2.71953570564706</c:v>
                </c:pt>
                <c:pt idx="451">
                  <c:v>2.71953570564706</c:v>
                </c:pt>
                <c:pt idx="452">
                  <c:v>2.71953570564706</c:v>
                </c:pt>
                <c:pt idx="453">
                  <c:v>2.71953570564706</c:v>
                </c:pt>
                <c:pt idx="454">
                  <c:v>2.71953570564706</c:v>
                </c:pt>
                <c:pt idx="455">
                  <c:v>2.71953570564706</c:v>
                </c:pt>
                <c:pt idx="456">
                  <c:v>2.71953570564706</c:v>
                </c:pt>
                <c:pt idx="457">
                  <c:v>2.71953570564706</c:v>
                </c:pt>
                <c:pt idx="458">
                  <c:v>2.71953570564706</c:v>
                </c:pt>
                <c:pt idx="459">
                  <c:v>2.71953570564706</c:v>
                </c:pt>
                <c:pt idx="460">
                  <c:v>2.71953570564706</c:v>
                </c:pt>
                <c:pt idx="461">
                  <c:v>2.71953570564706</c:v>
                </c:pt>
                <c:pt idx="462">
                  <c:v>2.71953570564706</c:v>
                </c:pt>
                <c:pt idx="463">
                  <c:v>2.71953570564706</c:v>
                </c:pt>
                <c:pt idx="464">
                  <c:v>2.71953570564706</c:v>
                </c:pt>
                <c:pt idx="465">
                  <c:v>2.71953570564706</c:v>
                </c:pt>
                <c:pt idx="466">
                  <c:v>2.71953570564706</c:v>
                </c:pt>
                <c:pt idx="467">
                  <c:v>2.71953570564706</c:v>
                </c:pt>
                <c:pt idx="468">
                  <c:v>2.71953570564706</c:v>
                </c:pt>
                <c:pt idx="469">
                  <c:v>2.71953570564706</c:v>
                </c:pt>
                <c:pt idx="470">
                  <c:v>2.71953570564706</c:v>
                </c:pt>
                <c:pt idx="471">
                  <c:v>2.71953570564706</c:v>
                </c:pt>
                <c:pt idx="472">
                  <c:v>2.71953570564706</c:v>
                </c:pt>
                <c:pt idx="473">
                  <c:v>2.71953570564706</c:v>
                </c:pt>
                <c:pt idx="474">
                  <c:v>2.71953570564706</c:v>
                </c:pt>
                <c:pt idx="475">
                  <c:v>2.71953570564706</c:v>
                </c:pt>
                <c:pt idx="476">
                  <c:v>2.71953570564706</c:v>
                </c:pt>
                <c:pt idx="477">
                  <c:v>2.71953570564706</c:v>
                </c:pt>
                <c:pt idx="478">
                  <c:v>2.71953570564706</c:v>
                </c:pt>
                <c:pt idx="479">
                  <c:v>2.71953570564706</c:v>
                </c:pt>
                <c:pt idx="480">
                  <c:v>2.71953570564706</c:v>
                </c:pt>
                <c:pt idx="481">
                  <c:v>2.71953570564706</c:v>
                </c:pt>
                <c:pt idx="482">
                  <c:v>2.71953570564706</c:v>
                </c:pt>
                <c:pt idx="483">
                  <c:v>2.71953570564706</c:v>
                </c:pt>
                <c:pt idx="484">
                  <c:v>2.71953570564706</c:v>
                </c:pt>
                <c:pt idx="485">
                  <c:v>2.71953570564706</c:v>
                </c:pt>
                <c:pt idx="486">
                  <c:v>2.71953570564706</c:v>
                </c:pt>
                <c:pt idx="487">
                  <c:v>2.71953570564706</c:v>
                </c:pt>
                <c:pt idx="488">
                  <c:v>2.71953570564706</c:v>
                </c:pt>
                <c:pt idx="489">
                  <c:v>2.71953570564706</c:v>
                </c:pt>
                <c:pt idx="490">
                  <c:v>2.71953570564706</c:v>
                </c:pt>
                <c:pt idx="491">
                  <c:v>2.71953570564706</c:v>
                </c:pt>
                <c:pt idx="492">
                  <c:v>2.71953570564706</c:v>
                </c:pt>
                <c:pt idx="493">
                  <c:v>2.71953570564706</c:v>
                </c:pt>
                <c:pt idx="494">
                  <c:v>2.71953570564706</c:v>
                </c:pt>
                <c:pt idx="495">
                  <c:v>2.71953570564706</c:v>
                </c:pt>
                <c:pt idx="496">
                  <c:v>2.71953570564706</c:v>
                </c:pt>
                <c:pt idx="497">
                  <c:v>2.71953570564706</c:v>
                </c:pt>
                <c:pt idx="498">
                  <c:v>2.71953570564706</c:v>
                </c:pt>
                <c:pt idx="499">
                  <c:v>2.71953570564706</c:v>
                </c:pt>
                <c:pt idx="500">
                  <c:v>2.71953570564706</c:v>
                </c:pt>
                <c:pt idx="501">
                  <c:v>2.71953570564706</c:v>
                </c:pt>
                <c:pt idx="502">
                  <c:v>2.71953570564706</c:v>
                </c:pt>
                <c:pt idx="503">
                  <c:v>2.71953570564706</c:v>
                </c:pt>
                <c:pt idx="504">
                  <c:v>2.71953570564706</c:v>
                </c:pt>
                <c:pt idx="505">
                  <c:v>2.71953570564706</c:v>
                </c:pt>
                <c:pt idx="506">
                  <c:v>2.71953570564706</c:v>
                </c:pt>
                <c:pt idx="507">
                  <c:v>2.71953570564706</c:v>
                </c:pt>
                <c:pt idx="508">
                  <c:v>2.71953570564706</c:v>
                </c:pt>
                <c:pt idx="509">
                  <c:v>2.71953570564706</c:v>
                </c:pt>
                <c:pt idx="510">
                  <c:v>2.71953570564706</c:v>
                </c:pt>
                <c:pt idx="511">
                  <c:v>2.71953570564706</c:v>
                </c:pt>
                <c:pt idx="512">
                  <c:v>2.71953570564706</c:v>
                </c:pt>
                <c:pt idx="513">
                  <c:v>2.71953570564706</c:v>
                </c:pt>
                <c:pt idx="514">
                  <c:v>2.71953570564706</c:v>
                </c:pt>
                <c:pt idx="515">
                  <c:v>2.71953570564706</c:v>
                </c:pt>
                <c:pt idx="516">
                  <c:v>2.71953570564706</c:v>
                </c:pt>
                <c:pt idx="517">
                  <c:v>2.71953570564706</c:v>
                </c:pt>
                <c:pt idx="518">
                  <c:v>2.71953570564706</c:v>
                </c:pt>
                <c:pt idx="519">
                  <c:v>2.71953570564706</c:v>
                </c:pt>
                <c:pt idx="520">
                  <c:v>2.71953570564706</c:v>
                </c:pt>
                <c:pt idx="521">
                  <c:v>2.71953570564706</c:v>
                </c:pt>
                <c:pt idx="522">
                  <c:v>2.71953570564706</c:v>
                </c:pt>
                <c:pt idx="523">
                  <c:v>2.71953570564706</c:v>
                </c:pt>
                <c:pt idx="524">
                  <c:v>2.71953570564706</c:v>
                </c:pt>
                <c:pt idx="525">
                  <c:v>2.71953570564706</c:v>
                </c:pt>
                <c:pt idx="526">
                  <c:v>2.71953570564706</c:v>
                </c:pt>
                <c:pt idx="527">
                  <c:v>2.71953570564706</c:v>
                </c:pt>
                <c:pt idx="528">
                  <c:v>2.71953570564706</c:v>
                </c:pt>
                <c:pt idx="529">
                  <c:v>2.71953570564706</c:v>
                </c:pt>
                <c:pt idx="530">
                  <c:v>2.71953570564706</c:v>
                </c:pt>
                <c:pt idx="531">
                  <c:v>2.71953570564706</c:v>
                </c:pt>
                <c:pt idx="532">
                  <c:v>2.71953570564706</c:v>
                </c:pt>
                <c:pt idx="533">
                  <c:v>2.71953570564706</c:v>
                </c:pt>
                <c:pt idx="534">
                  <c:v>2.71953570564706</c:v>
                </c:pt>
                <c:pt idx="535">
                  <c:v>2.71953570564706</c:v>
                </c:pt>
                <c:pt idx="536">
                  <c:v>2.71953570564706</c:v>
                </c:pt>
                <c:pt idx="537">
                  <c:v>2.71953570564706</c:v>
                </c:pt>
                <c:pt idx="538">
                  <c:v>2.71953570564706</c:v>
                </c:pt>
                <c:pt idx="539">
                  <c:v>2.71953570564706</c:v>
                </c:pt>
                <c:pt idx="540">
                  <c:v>2.71953570564706</c:v>
                </c:pt>
                <c:pt idx="541">
                  <c:v>2.71953570564706</c:v>
                </c:pt>
                <c:pt idx="542">
                  <c:v>2.71953570564706</c:v>
                </c:pt>
                <c:pt idx="543">
                  <c:v>2.71953570564706</c:v>
                </c:pt>
                <c:pt idx="544">
                  <c:v>2.71953570564706</c:v>
                </c:pt>
                <c:pt idx="545">
                  <c:v>2.71953570564706</c:v>
                </c:pt>
                <c:pt idx="546">
                  <c:v>2.71953570564706</c:v>
                </c:pt>
                <c:pt idx="547">
                  <c:v>2.71953570564706</c:v>
                </c:pt>
                <c:pt idx="548">
                  <c:v>2.71953570564706</c:v>
                </c:pt>
                <c:pt idx="549">
                  <c:v>2.71953570564706</c:v>
                </c:pt>
                <c:pt idx="550">
                  <c:v>2.71953570564706</c:v>
                </c:pt>
                <c:pt idx="551">
                  <c:v>2.71953570564706</c:v>
                </c:pt>
                <c:pt idx="552">
                  <c:v>2.71953570564706</c:v>
                </c:pt>
                <c:pt idx="553">
                  <c:v>2.71953570564706</c:v>
                </c:pt>
                <c:pt idx="554">
                  <c:v>2.71953570564706</c:v>
                </c:pt>
                <c:pt idx="555">
                  <c:v>2.71953570564706</c:v>
                </c:pt>
                <c:pt idx="556">
                  <c:v>2.71953570564706</c:v>
                </c:pt>
                <c:pt idx="557">
                  <c:v>2.71953570564706</c:v>
                </c:pt>
                <c:pt idx="558">
                  <c:v>2.71953570564706</c:v>
                </c:pt>
                <c:pt idx="559">
                  <c:v>2.71953570564706</c:v>
                </c:pt>
                <c:pt idx="560">
                  <c:v>2.71953570564706</c:v>
                </c:pt>
                <c:pt idx="561">
                  <c:v>2.71953570564706</c:v>
                </c:pt>
                <c:pt idx="562">
                  <c:v>2.71953570564706</c:v>
                </c:pt>
                <c:pt idx="563">
                  <c:v>2.71953570564706</c:v>
                </c:pt>
                <c:pt idx="564">
                  <c:v>2.71953570564706</c:v>
                </c:pt>
                <c:pt idx="565">
                  <c:v>2.71953570564706</c:v>
                </c:pt>
                <c:pt idx="566">
                  <c:v>2.71953570564706</c:v>
                </c:pt>
                <c:pt idx="567">
                  <c:v>2.71953570564706</c:v>
                </c:pt>
                <c:pt idx="568">
                  <c:v>2.71953570564706</c:v>
                </c:pt>
                <c:pt idx="569">
                  <c:v>2.71953570564706</c:v>
                </c:pt>
                <c:pt idx="570">
                  <c:v>2.71953570564706</c:v>
                </c:pt>
                <c:pt idx="571">
                  <c:v>2.71953570564706</c:v>
                </c:pt>
                <c:pt idx="572">
                  <c:v>2.71953570564706</c:v>
                </c:pt>
                <c:pt idx="573">
                  <c:v>2.71953570564706</c:v>
                </c:pt>
                <c:pt idx="574">
                  <c:v>2.71953570564706</c:v>
                </c:pt>
                <c:pt idx="575">
                  <c:v>2.71953570564706</c:v>
                </c:pt>
                <c:pt idx="576">
                  <c:v>2.71953570564706</c:v>
                </c:pt>
                <c:pt idx="577">
                  <c:v>2.71953570564706</c:v>
                </c:pt>
                <c:pt idx="578">
                  <c:v>2.71953570564706</c:v>
                </c:pt>
                <c:pt idx="579">
                  <c:v>2.71953570564706</c:v>
                </c:pt>
                <c:pt idx="580">
                  <c:v>2.71953570564706</c:v>
                </c:pt>
                <c:pt idx="581">
                  <c:v>2.71953570564706</c:v>
                </c:pt>
                <c:pt idx="582">
                  <c:v>2.71953570564706</c:v>
                </c:pt>
                <c:pt idx="583">
                  <c:v>2.71953570564706</c:v>
                </c:pt>
                <c:pt idx="584">
                  <c:v>2.71953570564706</c:v>
                </c:pt>
                <c:pt idx="585">
                  <c:v>2.71953570564706</c:v>
                </c:pt>
                <c:pt idx="586">
                  <c:v>2.71953570564706</c:v>
                </c:pt>
                <c:pt idx="587">
                  <c:v>2.71953570564706</c:v>
                </c:pt>
                <c:pt idx="588">
                  <c:v>2.71953570564706</c:v>
                </c:pt>
                <c:pt idx="589">
                  <c:v>2.71953570564706</c:v>
                </c:pt>
                <c:pt idx="590">
                  <c:v>2.71953570564706</c:v>
                </c:pt>
                <c:pt idx="591">
                  <c:v>2.71953570564706</c:v>
                </c:pt>
                <c:pt idx="592">
                  <c:v>2.71953570564706</c:v>
                </c:pt>
                <c:pt idx="593">
                  <c:v>2.71953570564706</c:v>
                </c:pt>
                <c:pt idx="594">
                  <c:v>2.71953570564706</c:v>
                </c:pt>
                <c:pt idx="595">
                  <c:v>2.71953570564706</c:v>
                </c:pt>
                <c:pt idx="596">
                  <c:v>2.71953570564706</c:v>
                </c:pt>
                <c:pt idx="597">
                  <c:v>2.71953570564706</c:v>
                </c:pt>
                <c:pt idx="598">
                  <c:v>2.71953570564706</c:v>
                </c:pt>
                <c:pt idx="599">
                  <c:v>2.71953570564706</c:v>
                </c:pt>
                <c:pt idx="600">
                  <c:v>2.71953570564706</c:v>
                </c:pt>
                <c:pt idx="601">
                  <c:v>2.71953570564706</c:v>
                </c:pt>
                <c:pt idx="602">
                  <c:v>2.71953570564706</c:v>
                </c:pt>
                <c:pt idx="603">
                  <c:v>2.71953570564706</c:v>
                </c:pt>
                <c:pt idx="604">
                  <c:v>2.71953570564706</c:v>
                </c:pt>
                <c:pt idx="605">
                  <c:v>2.71953570564706</c:v>
                </c:pt>
                <c:pt idx="606">
                  <c:v>2.71953570564706</c:v>
                </c:pt>
                <c:pt idx="607">
                  <c:v>2.71953570564706</c:v>
                </c:pt>
                <c:pt idx="608">
                  <c:v>2.71953570564706</c:v>
                </c:pt>
                <c:pt idx="609">
                  <c:v>2.71953570564706</c:v>
                </c:pt>
                <c:pt idx="610">
                  <c:v>2.71953570564706</c:v>
                </c:pt>
                <c:pt idx="611">
                  <c:v>2.71953570564706</c:v>
                </c:pt>
                <c:pt idx="612">
                  <c:v>2.71953570564706</c:v>
                </c:pt>
                <c:pt idx="613">
                  <c:v>2.71953570564706</c:v>
                </c:pt>
                <c:pt idx="614">
                  <c:v>2.71953570564706</c:v>
                </c:pt>
                <c:pt idx="615">
                  <c:v>2.71953570564706</c:v>
                </c:pt>
                <c:pt idx="616">
                  <c:v>2.71953570564706</c:v>
                </c:pt>
                <c:pt idx="617">
                  <c:v>2.71953570564706</c:v>
                </c:pt>
                <c:pt idx="618">
                  <c:v>2.71953570564706</c:v>
                </c:pt>
                <c:pt idx="619">
                  <c:v>2.71953570564706</c:v>
                </c:pt>
                <c:pt idx="620">
                  <c:v>2.71953570564706</c:v>
                </c:pt>
                <c:pt idx="621">
                  <c:v>2.71953570564706</c:v>
                </c:pt>
                <c:pt idx="622">
                  <c:v>2.71953570564706</c:v>
                </c:pt>
                <c:pt idx="623">
                  <c:v>2.71953570564706</c:v>
                </c:pt>
                <c:pt idx="624">
                  <c:v>2.71953570564706</c:v>
                </c:pt>
                <c:pt idx="625">
                  <c:v>2.71953570564706</c:v>
                </c:pt>
                <c:pt idx="626">
                  <c:v>2.71953570564706</c:v>
                </c:pt>
                <c:pt idx="627">
                  <c:v>2.71953570564706</c:v>
                </c:pt>
                <c:pt idx="628">
                  <c:v>2.71953570564706</c:v>
                </c:pt>
                <c:pt idx="629">
                  <c:v>2.71953570564706</c:v>
                </c:pt>
                <c:pt idx="630">
                  <c:v>2.71953570564706</c:v>
                </c:pt>
                <c:pt idx="631">
                  <c:v>2.71953570564706</c:v>
                </c:pt>
                <c:pt idx="632">
                  <c:v>2.71953570564706</c:v>
                </c:pt>
                <c:pt idx="633">
                  <c:v>2.71953570564706</c:v>
                </c:pt>
                <c:pt idx="634">
                  <c:v>2.71953570564706</c:v>
                </c:pt>
                <c:pt idx="635">
                  <c:v>2.71953570564706</c:v>
                </c:pt>
                <c:pt idx="636">
                  <c:v>2.71953570564706</c:v>
                </c:pt>
                <c:pt idx="637">
                  <c:v>2.71953570564706</c:v>
                </c:pt>
                <c:pt idx="638">
                  <c:v>2.71953570564706</c:v>
                </c:pt>
                <c:pt idx="639">
                  <c:v>2.71953570564706</c:v>
                </c:pt>
                <c:pt idx="640">
                  <c:v>2.71953570564706</c:v>
                </c:pt>
                <c:pt idx="641">
                  <c:v>2.71953570564706</c:v>
                </c:pt>
                <c:pt idx="642">
                  <c:v>2.71953570564706</c:v>
                </c:pt>
                <c:pt idx="643">
                  <c:v>2.71953570564706</c:v>
                </c:pt>
                <c:pt idx="644">
                  <c:v>2.71953570564706</c:v>
                </c:pt>
                <c:pt idx="645">
                  <c:v>2.71953570564706</c:v>
                </c:pt>
                <c:pt idx="646">
                  <c:v>2.71953570564706</c:v>
                </c:pt>
                <c:pt idx="647">
                  <c:v>2.71953570564706</c:v>
                </c:pt>
                <c:pt idx="648">
                  <c:v>2.71953570564706</c:v>
                </c:pt>
                <c:pt idx="649">
                  <c:v>2.71953570564706</c:v>
                </c:pt>
                <c:pt idx="650">
                  <c:v>2.71953570564706</c:v>
                </c:pt>
                <c:pt idx="651">
                  <c:v>2.71953570564706</c:v>
                </c:pt>
                <c:pt idx="652">
                  <c:v>2.71953570564706</c:v>
                </c:pt>
                <c:pt idx="653">
                  <c:v>2.71953570564706</c:v>
                </c:pt>
                <c:pt idx="654">
                  <c:v>2.71953570564706</c:v>
                </c:pt>
                <c:pt idx="655">
                  <c:v>2.71953570564706</c:v>
                </c:pt>
                <c:pt idx="656">
                  <c:v>2.71953570564706</c:v>
                </c:pt>
                <c:pt idx="657">
                  <c:v>2.71953570564706</c:v>
                </c:pt>
                <c:pt idx="658">
                  <c:v>2.71953570564706</c:v>
                </c:pt>
                <c:pt idx="659">
                  <c:v>2.71953570564706</c:v>
                </c:pt>
                <c:pt idx="660">
                  <c:v>2.71953570564706</c:v>
                </c:pt>
                <c:pt idx="661">
                  <c:v>2.71953570564706</c:v>
                </c:pt>
                <c:pt idx="662">
                  <c:v>2.71953570564706</c:v>
                </c:pt>
                <c:pt idx="663">
                  <c:v>2.71953570564706</c:v>
                </c:pt>
                <c:pt idx="664">
                  <c:v>2.71953570564706</c:v>
                </c:pt>
                <c:pt idx="665">
                  <c:v>2.71953570564706</c:v>
                </c:pt>
                <c:pt idx="666">
                  <c:v>2.71953570564706</c:v>
                </c:pt>
                <c:pt idx="667">
                  <c:v>2.71953570564706</c:v>
                </c:pt>
                <c:pt idx="668">
                  <c:v>2.71953570564706</c:v>
                </c:pt>
                <c:pt idx="669">
                  <c:v>2.71953570564706</c:v>
                </c:pt>
                <c:pt idx="670">
                  <c:v>2.71953570564706</c:v>
                </c:pt>
                <c:pt idx="671">
                  <c:v>2.71953570564706</c:v>
                </c:pt>
                <c:pt idx="672">
                  <c:v>2.71953570564706</c:v>
                </c:pt>
                <c:pt idx="673">
                  <c:v>2.71953570564706</c:v>
                </c:pt>
                <c:pt idx="674">
                  <c:v>2.71953570564706</c:v>
                </c:pt>
                <c:pt idx="675">
                  <c:v>2.71953570564706</c:v>
                </c:pt>
                <c:pt idx="676">
                  <c:v>2.71953570564706</c:v>
                </c:pt>
                <c:pt idx="677">
                  <c:v>2.71953570564706</c:v>
                </c:pt>
                <c:pt idx="678">
                  <c:v>2.71953570564706</c:v>
                </c:pt>
                <c:pt idx="679">
                  <c:v>2.71953570564706</c:v>
                </c:pt>
                <c:pt idx="680">
                  <c:v>2.71953570564706</c:v>
                </c:pt>
                <c:pt idx="681">
                  <c:v>2.71953570564706</c:v>
                </c:pt>
                <c:pt idx="682">
                  <c:v>2.71953570564706</c:v>
                </c:pt>
                <c:pt idx="683">
                  <c:v>2.71953570564706</c:v>
                </c:pt>
                <c:pt idx="684">
                  <c:v>2.71953570564706</c:v>
                </c:pt>
                <c:pt idx="685">
                  <c:v>2.71953570564706</c:v>
                </c:pt>
                <c:pt idx="686">
                  <c:v>2.71953570564706</c:v>
                </c:pt>
                <c:pt idx="687">
                  <c:v>2.71953570564706</c:v>
                </c:pt>
                <c:pt idx="688">
                  <c:v>2.71953570564706</c:v>
                </c:pt>
                <c:pt idx="689">
                  <c:v>2.71953570564706</c:v>
                </c:pt>
                <c:pt idx="690">
                  <c:v>2.71953570564706</c:v>
                </c:pt>
                <c:pt idx="691">
                  <c:v>2.71953570564706</c:v>
                </c:pt>
                <c:pt idx="692">
                  <c:v>2.71953570564706</c:v>
                </c:pt>
                <c:pt idx="693">
                  <c:v>2.71953570564706</c:v>
                </c:pt>
                <c:pt idx="694">
                  <c:v>2.71953570564706</c:v>
                </c:pt>
                <c:pt idx="695">
                  <c:v>2.71953570564706</c:v>
                </c:pt>
                <c:pt idx="696">
                  <c:v>2.71953570564706</c:v>
                </c:pt>
                <c:pt idx="697">
                  <c:v>2.71953570564706</c:v>
                </c:pt>
                <c:pt idx="698">
                  <c:v>2.71953570564706</c:v>
                </c:pt>
                <c:pt idx="699">
                  <c:v>2.71953570564706</c:v>
                </c:pt>
                <c:pt idx="700">
                  <c:v>2.71953570564706</c:v>
                </c:pt>
                <c:pt idx="701">
                  <c:v>2.71953570564706</c:v>
                </c:pt>
                <c:pt idx="702">
                  <c:v>2.71953570564706</c:v>
                </c:pt>
                <c:pt idx="703">
                  <c:v>2.71953570564706</c:v>
                </c:pt>
                <c:pt idx="704">
                  <c:v>2.71953570564706</c:v>
                </c:pt>
                <c:pt idx="705">
                  <c:v>2.71953570564706</c:v>
                </c:pt>
                <c:pt idx="706">
                  <c:v>2.71953570564706</c:v>
                </c:pt>
                <c:pt idx="707">
                  <c:v>2.71953570564706</c:v>
                </c:pt>
                <c:pt idx="708">
                  <c:v>2.71953570564706</c:v>
                </c:pt>
                <c:pt idx="709">
                  <c:v>2.71953570564706</c:v>
                </c:pt>
                <c:pt idx="710">
                  <c:v>2.71953570564706</c:v>
                </c:pt>
                <c:pt idx="711">
                  <c:v>2.71953570564706</c:v>
                </c:pt>
                <c:pt idx="712">
                  <c:v>2.71953570564706</c:v>
                </c:pt>
                <c:pt idx="713">
                  <c:v>2.71953570564706</c:v>
                </c:pt>
                <c:pt idx="714">
                  <c:v>2.71953570564706</c:v>
                </c:pt>
                <c:pt idx="715">
                  <c:v>2.71953570564706</c:v>
                </c:pt>
                <c:pt idx="716">
                  <c:v>2.71953570564706</c:v>
                </c:pt>
                <c:pt idx="717">
                  <c:v>2.71953570564706</c:v>
                </c:pt>
                <c:pt idx="718">
                  <c:v>2.71953570564706</c:v>
                </c:pt>
                <c:pt idx="719">
                  <c:v>2.71953570564706</c:v>
                </c:pt>
                <c:pt idx="720">
                  <c:v>2.71953570564706</c:v>
                </c:pt>
                <c:pt idx="721">
                  <c:v>2.71953570564706</c:v>
                </c:pt>
                <c:pt idx="722">
                  <c:v>2.71953570564706</c:v>
                </c:pt>
                <c:pt idx="723">
                  <c:v>2.71953570564706</c:v>
                </c:pt>
                <c:pt idx="724">
                  <c:v>2.71953570564706</c:v>
                </c:pt>
                <c:pt idx="725">
                  <c:v>2.71953570564706</c:v>
                </c:pt>
                <c:pt idx="726">
                  <c:v>2.71953570564706</c:v>
                </c:pt>
                <c:pt idx="727">
                  <c:v>2.71953570564706</c:v>
                </c:pt>
                <c:pt idx="728">
                  <c:v>2.71953570564706</c:v>
                </c:pt>
                <c:pt idx="729">
                  <c:v>2.71953570564706</c:v>
                </c:pt>
                <c:pt idx="730">
                  <c:v>2.71953570564706</c:v>
                </c:pt>
                <c:pt idx="731">
                  <c:v>2.71953570564706</c:v>
                </c:pt>
                <c:pt idx="732">
                  <c:v>2.71953570564706</c:v>
                </c:pt>
                <c:pt idx="733">
                  <c:v>2.71953570564706</c:v>
                </c:pt>
                <c:pt idx="734">
                  <c:v>2.71953570564706</c:v>
                </c:pt>
                <c:pt idx="735">
                  <c:v>2.71953570564706</c:v>
                </c:pt>
                <c:pt idx="736">
                  <c:v>2.71953570564706</c:v>
                </c:pt>
                <c:pt idx="737">
                  <c:v>2.71953570564706</c:v>
                </c:pt>
                <c:pt idx="738">
                  <c:v>2.71953570564706</c:v>
                </c:pt>
                <c:pt idx="739">
                  <c:v>2.71953570564706</c:v>
                </c:pt>
                <c:pt idx="740">
                  <c:v>2.71953570564706</c:v>
                </c:pt>
                <c:pt idx="741">
                  <c:v>2.71953570564706</c:v>
                </c:pt>
                <c:pt idx="742">
                  <c:v>2.71953570564706</c:v>
                </c:pt>
                <c:pt idx="743">
                  <c:v>2.71953570564706</c:v>
                </c:pt>
                <c:pt idx="744">
                  <c:v>2.71953570564706</c:v>
                </c:pt>
                <c:pt idx="745">
                  <c:v>2.71953570564706</c:v>
                </c:pt>
                <c:pt idx="746">
                  <c:v>2.71953570564706</c:v>
                </c:pt>
                <c:pt idx="747">
                  <c:v>2.71953570564706</c:v>
                </c:pt>
                <c:pt idx="748">
                  <c:v>2.71953570564706</c:v>
                </c:pt>
                <c:pt idx="749">
                  <c:v>2.71953570564706</c:v>
                </c:pt>
                <c:pt idx="750">
                  <c:v>2.71953570564706</c:v>
                </c:pt>
                <c:pt idx="751">
                  <c:v>2.71953570564706</c:v>
                </c:pt>
                <c:pt idx="752">
                  <c:v>2.71953570564706</c:v>
                </c:pt>
                <c:pt idx="753">
                  <c:v>2.71953570564706</c:v>
                </c:pt>
                <c:pt idx="754">
                  <c:v>2.71953570564706</c:v>
                </c:pt>
                <c:pt idx="755">
                  <c:v>2.71953570564706</c:v>
                </c:pt>
                <c:pt idx="756">
                  <c:v>2.71953570564706</c:v>
                </c:pt>
                <c:pt idx="757">
                  <c:v>2.71953570564706</c:v>
                </c:pt>
                <c:pt idx="758">
                  <c:v>2.71953570564706</c:v>
                </c:pt>
                <c:pt idx="759">
                  <c:v>2.71953570564706</c:v>
                </c:pt>
                <c:pt idx="760">
                  <c:v>2.71953570564706</c:v>
                </c:pt>
                <c:pt idx="761">
                  <c:v>2.71953570564706</c:v>
                </c:pt>
                <c:pt idx="762">
                  <c:v>2.71953570564706</c:v>
                </c:pt>
                <c:pt idx="763">
                  <c:v>2.71953570564706</c:v>
                </c:pt>
                <c:pt idx="764">
                  <c:v>2.71953570564706</c:v>
                </c:pt>
                <c:pt idx="765">
                  <c:v>2.71953570564706</c:v>
                </c:pt>
                <c:pt idx="766">
                  <c:v>2.71953570564706</c:v>
                </c:pt>
                <c:pt idx="767">
                  <c:v>2.71953570564706</c:v>
                </c:pt>
                <c:pt idx="768">
                  <c:v>2.71953570564706</c:v>
                </c:pt>
                <c:pt idx="769">
                  <c:v>2.71953570564706</c:v>
                </c:pt>
                <c:pt idx="770">
                  <c:v>2.71953570564706</c:v>
                </c:pt>
                <c:pt idx="771">
                  <c:v>2.71953570564706</c:v>
                </c:pt>
                <c:pt idx="772">
                  <c:v>2.71953570564706</c:v>
                </c:pt>
                <c:pt idx="773">
                  <c:v>2.71953570564706</c:v>
                </c:pt>
                <c:pt idx="774">
                  <c:v>2.71953570564706</c:v>
                </c:pt>
                <c:pt idx="775">
                  <c:v>2.71953570564706</c:v>
                </c:pt>
                <c:pt idx="776">
                  <c:v>2.71953570564706</c:v>
                </c:pt>
                <c:pt idx="777">
                  <c:v>2.71953570564706</c:v>
                </c:pt>
                <c:pt idx="778">
                  <c:v>2.71953570564706</c:v>
                </c:pt>
                <c:pt idx="779">
                  <c:v>2.71953570564706</c:v>
                </c:pt>
                <c:pt idx="780">
                  <c:v>2.71953570564706</c:v>
                </c:pt>
                <c:pt idx="781">
                  <c:v>2.71953570564706</c:v>
                </c:pt>
                <c:pt idx="782">
                  <c:v>2.71953570564706</c:v>
                </c:pt>
                <c:pt idx="783">
                  <c:v>2.71953570564706</c:v>
                </c:pt>
                <c:pt idx="784">
                  <c:v>2.71953570564706</c:v>
                </c:pt>
                <c:pt idx="785">
                  <c:v>2.71953570564706</c:v>
                </c:pt>
                <c:pt idx="786">
                  <c:v>2.71953570564706</c:v>
                </c:pt>
                <c:pt idx="787">
                  <c:v>2.71953570564706</c:v>
                </c:pt>
                <c:pt idx="788">
                  <c:v>2.71953570564706</c:v>
                </c:pt>
                <c:pt idx="789">
                  <c:v>2.71953570564706</c:v>
                </c:pt>
                <c:pt idx="790">
                  <c:v>2.71953570564706</c:v>
                </c:pt>
                <c:pt idx="791">
                  <c:v>2.71953570564706</c:v>
                </c:pt>
                <c:pt idx="792">
                  <c:v>2.71953570564706</c:v>
                </c:pt>
                <c:pt idx="793">
                  <c:v>2.71953570564706</c:v>
                </c:pt>
                <c:pt idx="794">
                  <c:v>2.71953570564706</c:v>
                </c:pt>
                <c:pt idx="795">
                  <c:v>2.71953570564706</c:v>
                </c:pt>
                <c:pt idx="796">
                  <c:v>2.71953570564706</c:v>
                </c:pt>
                <c:pt idx="797">
                  <c:v>2.71953570564706</c:v>
                </c:pt>
                <c:pt idx="798">
                  <c:v>2.71953570564706</c:v>
                </c:pt>
                <c:pt idx="799">
                  <c:v>2.71953570564706</c:v>
                </c:pt>
                <c:pt idx="800">
                  <c:v>2.71953570564706</c:v>
                </c:pt>
                <c:pt idx="801">
                  <c:v>2.71953570564706</c:v>
                </c:pt>
                <c:pt idx="802">
                  <c:v>2.71953570564706</c:v>
                </c:pt>
                <c:pt idx="803">
                  <c:v>2.71953570564706</c:v>
                </c:pt>
                <c:pt idx="804">
                  <c:v>2.71953570564706</c:v>
                </c:pt>
                <c:pt idx="805">
                  <c:v>2.71953570564706</c:v>
                </c:pt>
                <c:pt idx="806">
                  <c:v>2.71953570564706</c:v>
                </c:pt>
                <c:pt idx="807">
                  <c:v>2.71953570564706</c:v>
                </c:pt>
                <c:pt idx="808">
                  <c:v>2.71953570564706</c:v>
                </c:pt>
                <c:pt idx="809">
                  <c:v>2.71953570564706</c:v>
                </c:pt>
                <c:pt idx="810">
                  <c:v>2.71953570564706</c:v>
                </c:pt>
                <c:pt idx="811">
                  <c:v>2.71953570564706</c:v>
                </c:pt>
                <c:pt idx="812">
                  <c:v>2.71953570564706</c:v>
                </c:pt>
                <c:pt idx="813">
                  <c:v>2.71953570564706</c:v>
                </c:pt>
                <c:pt idx="814">
                  <c:v>2.71953570564706</c:v>
                </c:pt>
                <c:pt idx="815">
                  <c:v>2.71953570564706</c:v>
                </c:pt>
                <c:pt idx="816">
                  <c:v>2.71953570564706</c:v>
                </c:pt>
                <c:pt idx="817">
                  <c:v>2.71953570564706</c:v>
                </c:pt>
                <c:pt idx="818">
                  <c:v>2.71953570564706</c:v>
                </c:pt>
                <c:pt idx="819">
                  <c:v>2.71953570564706</c:v>
                </c:pt>
                <c:pt idx="820">
                  <c:v>2.71953570564706</c:v>
                </c:pt>
                <c:pt idx="821">
                  <c:v>2.71953570564706</c:v>
                </c:pt>
                <c:pt idx="822">
                  <c:v>2.71953570564706</c:v>
                </c:pt>
                <c:pt idx="823">
                  <c:v>2.71953570564706</c:v>
                </c:pt>
                <c:pt idx="824">
                  <c:v>2.71953570564706</c:v>
                </c:pt>
                <c:pt idx="825">
                  <c:v>2.71953570564706</c:v>
                </c:pt>
                <c:pt idx="826">
                  <c:v>2.71953570564706</c:v>
                </c:pt>
                <c:pt idx="827">
                  <c:v>2.71953570564706</c:v>
                </c:pt>
                <c:pt idx="828">
                  <c:v>2.71953570564706</c:v>
                </c:pt>
                <c:pt idx="829">
                  <c:v>2.71953570564706</c:v>
                </c:pt>
                <c:pt idx="830">
                  <c:v>2.71953570564706</c:v>
                </c:pt>
                <c:pt idx="831">
                  <c:v>2.71953570564706</c:v>
                </c:pt>
                <c:pt idx="832">
                  <c:v>2.71953570564706</c:v>
                </c:pt>
                <c:pt idx="833">
                  <c:v>2.71953570564706</c:v>
                </c:pt>
                <c:pt idx="834">
                  <c:v>2.71953570564706</c:v>
                </c:pt>
                <c:pt idx="835">
                  <c:v>2.71953570564706</c:v>
                </c:pt>
                <c:pt idx="836">
                  <c:v>2.71953570564706</c:v>
                </c:pt>
                <c:pt idx="837">
                  <c:v>2.71953570564706</c:v>
                </c:pt>
                <c:pt idx="838">
                  <c:v>2.71953570564706</c:v>
                </c:pt>
                <c:pt idx="839">
                  <c:v>2.71953570564706</c:v>
                </c:pt>
                <c:pt idx="840">
                  <c:v>2.71953570564706</c:v>
                </c:pt>
                <c:pt idx="841">
                  <c:v>2.71953570564706</c:v>
                </c:pt>
                <c:pt idx="842">
                  <c:v>2.71953570564706</c:v>
                </c:pt>
                <c:pt idx="843">
                  <c:v>2.71953570564706</c:v>
                </c:pt>
                <c:pt idx="844">
                  <c:v>2.71953570564706</c:v>
                </c:pt>
                <c:pt idx="845">
                  <c:v>2.71953570564706</c:v>
                </c:pt>
                <c:pt idx="846">
                  <c:v>2.71953570564706</c:v>
                </c:pt>
                <c:pt idx="847">
                  <c:v>2.71953570564706</c:v>
                </c:pt>
                <c:pt idx="848">
                  <c:v>2.71953570564706</c:v>
                </c:pt>
                <c:pt idx="849">
                  <c:v>2.71953570564706</c:v>
                </c:pt>
                <c:pt idx="850">
                  <c:v>2.71953570564706</c:v>
                </c:pt>
                <c:pt idx="851">
                  <c:v>2.71953570564706</c:v>
                </c:pt>
                <c:pt idx="852">
                  <c:v>2.71953570564706</c:v>
                </c:pt>
                <c:pt idx="853">
                  <c:v>2.71953570564706</c:v>
                </c:pt>
                <c:pt idx="854">
                  <c:v>2.71953570564706</c:v>
                </c:pt>
                <c:pt idx="855">
                  <c:v>2.71953570564706</c:v>
                </c:pt>
                <c:pt idx="856">
                  <c:v>2.71953570564706</c:v>
                </c:pt>
                <c:pt idx="857">
                  <c:v>2.71953570564706</c:v>
                </c:pt>
                <c:pt idx="858">
                  <c:v>2.71953570564706</c:v>
                </c:pt>
                <c:pt idx="859">
                  <c:v>2.71953570564706</c:v>
                </c:pt>
                <c:pt idx="860">
                  <c:v>2.71953570564706</c:v>
                </c:pt>
                <c:pt idx="861">
                  <c:v>2.71953570564706</c:v>
                </c:pt>
                <c:pt idx="862">
                  <c:v>2.71953570564706</c:v>
                </c:pt>
                <c:pt idx="863">
                  <c:v>2.71953570564706</c:v>
                </c:pt>
                <c:pt idx="864">
                  <c:v>2.71953570564706</c:v>
                </c:pt>
                <c:pt idx="865">
                  <c:v>2.71953570564706</c:v>
                </c:pt>
                <c:pt idx="866">
                  <c:v>2.71953570564706</c:v>
                </c:pt>
                <c:pt idx="867">
                  <c:v>2.71953570564706</c:v>
                </c:pt>
                <c:pt idx="868">
                  <c:v>2.71953570564706</c:v>
                </c:pt>
                <c:pt idx="869">
                  <c:v>2.71953570564706</c:v>
                </c:pt>
                <c:pt idx="870">
                  <c:v>2.71953570564706</c:v>
                </c:pt>
                <c:pt idx="871">
                  <c:v>2.71953570564706</c:v>
                </c:pt>
                <c:pt idx="872">
                  <c:v>2.71953570564706</c:v>
                </c:pt>
                <c:pt idx="873">
                  <c:v>2.71953570564706</c:v>
                </c:pt>
                <c:pt idx="874">
                  <c:v>2.71953570564706</c:v>
                </c:pt>
                <c:pt idx="875">
                  <c:v>2.71953570564706</c:v>
                </c:pt>
                <c:pt idx="876">
                  <c:v>2.71953570564706</c:v>
                </c:pt>
                <c:pt idx="877">
                  <c:v>2.71953570564706</c:v>
                </c:pt>
                <c:pt idx="878">
                  <c:v>2.71953570564706</c:v>
                </c:pt>
                <c:pt idx="879">
                  <c:v>2.71953570564706</c:v>
                </c:pt>
                <c:pt idx="880">
                  <c:v>2.71953570564706</c:v>
                </c:pt>
                <c:pt idx="881">
                  <c:v>2.71953570564706</c:v>
                </c:pt>
                <c:pt idx="882">
                  <c:v>2.71953570564706</c:v>
                </c:pt>
                <c:pt idx="883">
                  <c:v>2.71953570564706</c:v>
                </c:pt>
                <c:pt idx="884">
                  <c:v>2.71953570564706</c:v>
                </c:pt>
                <c:pt idx="885">
                  <c:v>2.71953570564706</c:v>
                </c:pt>
                <c:pt idx="886">
                  <c:v>2.71953570564706</c:v>
                </c:pt>
                <c:pt idx="887">
                  <c:v>2.71953570564706</c:v>
                </c:pt>
                <c:pt idx="888">
                  <c:v>2.71953570564706</c:v>
                </c:pt>
                <c:pt idx="889">
                  <c:v>2.71953570564706</c:v>
                </c:pt>
                <c:pt idx="890">
                  <c:v>2.71953570564706</c:v>
                </c:pt>
                <c:pt idx="891">
                  <c:v>2.71953570564706</c:v>
                </c:pt>
                <c:pt idx="892">
                  <c:v>2.71953570564706</c:v>
                </c:pt>
                <c:pt idx="893">
                  <c:v>2.71953570564706</c:v>
                </c:pt>
                <c:pt idx="894">
                  <c:v>2.71953570564706</c:v>
                </c:pt>
                <c:pt idx="895">
                  <c:v>2.71953570564706</c:v>
                </c:pt>
                <c:pt idx="896">
                  <c:v>2.71953570564706</c:v>
                </c:pt>
                <c:pt idx="897">
                  <c:v>2.71953570564706</c:v>
                </c:pt>
                <c:pt idx="898">
                  <c:v>2.71953570564706</c:v>
                </c:pt>
                <c:pt idx="899">
                  <c:v>2.71953570564706</c:v>
                </c:pt>
                <c:pt idx="900">
                  <c:v>2.71953570564706</c:v>
                </c:pt>
                <c:pt idx="901">
                  <c:v>2.71953570564706</c:v>
                </c:pt>
                <c:pt idx="902">
                  <c:v>2.71953570564706</c:v>
                </c:pt>
                <c:pt idx="903">
                  <c:v>2.71953570564706</c:v>
                </c:pt>
                <c:pt idx="904">
                  <c:v>2.71953570564706</c:v>
                </c:pt>
                <c:pt idx="905">
                  <c:v>2.71953570564706</c:v>
                </c:pt>
                <c:pt idx="906">
                  <c:v>2.71953570564706</c:v>
                </c:pt>
                <c:pt idx="907">
                  <c:v>2.71953570564706</c:v>
                </c:pt>
                <c:pt idx="908">
                  <c:v>2.71953570564706</c:v>
                </c:pt>
                <c:pt idx="909">
                  <c:v>2.71953570564706</c:v>
                </c:pt>
                <c:pt idx="910">
                  <c:v>2.71953570564706</c:v>
                </c:pt>
                <c:pt idx="911">
                  <c:v>2.71953570564706</c:v>
                </c:pt>
                <c:pt idx="912">
                  <c:v>2.71953570564706</c:v>
                </c:pt>
                <c:pt idx="913">
                  <c:v>2.71953570564706</c:v>
                </c:pt>
                <c:pt idx="914">
                  <c:v>2.71953570564706</c:v>
                </c:pt>
                <c:pt idx="915">
                  <c:v>2.71953570564706</c:v>
                </c:pt>
                <c:pt idx="916">
                  <c:v>2.71953570564706</c:v>
                </c:pt>
                <c:pt idx="917">
                  <c:v>2.71953570564706</c:v>
                </c:pt>
                <c:pt idx="918">
                  <c:v>2.71953570564706</c:v>
                </c:pt>
                <c:pt idx="919">
                  <c:v>2.71953570564706</c:v>
                </c:pt>
                <c:pt idx="920">
                  <c:v>2.71953570564706</c:v>
                </c:pt>
                <c:pt idx="921">
                  <c:v>2.71953570564706</c:v>
                </c:pt>
                <c:pt idx="922">
                  <c:v>2.71953570564706</c:v>
                </c:pt>
                <c:pt idx="923">
                  <c:v>2.71953570564706</c:v>
                </c:pt>
                <c:pt idx="924">
                  <c:v>2.71953570564706</c:v>
                </c:pt>
                <c:pt idx="925">
                  <c:v>2.71953570564706</c:v>
                </c:pt>
                <c:pt idx="926">
                  <c:v>2.71953570564706</c:v>
                </c:pt>
                <c:pt idx="927">
                  <c:v>2.71953570564706</c:v>
                </c:pt>
                <c:pt idx="928">
                  <c:v>2.71953570564706</c:v>
                </c:pt>
                <c:pt idx="929">
                  <c:v>2.71953570564706</c:v>
                </c:pt>
                <c:pt idx="930">
                  <c:v>2.71953570564706</c:v>
                </c:pt>
                <c:pt idx="931">
                  <c:v>2.71953570564706</c:v>
                </c:pt>
                <c:pt idx="932">
                  <c:v>2.71953570564706</c:v>
                </c:pt>
                <c:pt idx="933">
                  <c:v>2.71953570564706</c:v>
                </c:pt>
                <c:pt idx="934">
                  <c:v>2.71953570564706</c:v>
                </c:pt>
                <c:pt idx="935">
                  <c:v>2.71953570564706</c:v>
                </c:pt>
                <c:pt idx="936">
                  <c:v>2.71953570564706</c:v>
                </c:pt>
                <c:pt idx="937">
                  <c:v>2.71953570564706</c:v>
                </c:pt>
                <c:pt idx="938">
                  <c:v>2.71953570564706</c:v>
                </c:pt>
                <c:pt idx="939">
                  <c:v>2.71953570564706</c:v>
                </c:pt>
                <c:pt idx="940">
                  <c:v>2.71953570564706</c:v>
                </c:pt>
                <c:pt idx="941">
                  <c:v>2.71953570564706</c:v>
                </c:pt>
                <c:pt idx="942">
                  <c:v>2.71953570564706</c:v>
                </c:pt>
                <c:pt idx="943">
                  <c:v>2.71953570564706</c:v>
                </c:pt>
                <c:pt idx="944">
                  <c:v>2.71953570564706</c:v>
                </c:pt>
                <c:pt idx="945">
                  <c:v>2.71953570564706</c:v>
                </c:pt>
                <c:pt idx="946">
                  <c:v>2.71953570564706</c:v>
                </c:pt>
                <c:pt idx="947">
                  <c:v>2.71953570564706</c:v>
                </c:pt>
                <c:pt idx="948">
                  <c:v>2.71953570564706</c:v>
                </c:pt>
                <c:pt idx="949">
                  <c:v>2.71953570564706</c:v>
                </c:pt>
                <c:pt idx="950">
                  <c:v>2.71953570564706</c:v>
                </c:pt>
                <c:pt idx="951">
                  <c:v>2.71953570564706</c:v>
                </c:pt>
                <c:pt idx="952">
                  <c:v>2.71953570564706</c:v>
                </c:pt>
                <c:pt idx="953">
                  <c:v>2.71953570564706</c:v>
                </c:pt>
                <c:pt idx="954">
                  <c:v>2.71953570564706</c:v>
                </c:pt>
                <c:pt idx="955">
                  <c:v>2.71953570564706</c:v>
                </c:pt>
                <c:pt idx="956">
                  <c:v>2.71953570564706</c:v>
                </c:pt>
                <c:pt idx="957">
                  <c:v>2.71953570564706</c:v>
                </c:pt>
                <c:pt idx="958">
                  <c:v>2.71953570564706</c:v>
                </c:pt>
                <c:pt idx="959">
                  <c:v>2.71953570564706</c:v>
                </c:pt>
                <c:pt idx="960">
                  <c:v>2.71953570564706</c:v>
                </c:pt>
                <c:pt idx="961">
                  <c:v>2.71953570564706</c:v>
                </c:pt>
                <c:pt idx="962">
                  <c:v>2.71953570564706</c:v>
                </c:pt>
                <c:pt idx="963">
                  <c:v>2.71953570564706</c:v>
                </c:pt>
                <c:pt idx="964">
                  <c:v>2.71953570564706</c:v>
                </c:pt>
                <c:pt idx="965">
                  <c:v>2.71953570564706</c:v>
                </c:pt>
                <c:pt idx="966">
                  <c:v>2.71953570564706</c:v>
                </c:pt>
                <c:pt idx="967">
                  <c:v>2.71953570564706</c:v>
                </c:pt>
                <c:pt idx="968">
                  <c:v>2.71953570564706</c:v>
                </c:pt>
                <c:pt idx="969">
                  <c:v>2.71953570564706</c:v>
                </c:pt>
                <c:pt idx="970">
                  <c:v>2.71953570564706</c:v>
                </c:pt>
                <c:pt idx="971">
                  <c:v>2.71953570564706</c:v>
                </c:pt>
                <c:pt idx="972">
                  <c:v>2.71953570564706</c:v>
                </c:pt>
                <c:pt idx="973">
                  <c:v>2.71953570564706</c:v>
                </c:pt>
                <c:pt idx="974">
                  <c:v>2.71953570564706</c:v>
                </c:pt>
                <c:pt idx="975">
                  <c:v>2.71953570564706</c:v>
                </c:pt>
                <c:pt idx="976">
                  <c:v>2.71953570564706</c:v>
                </c:pt>
                <c:pt idx="977">
                  <c:v>2.71953570564706</c:v>
                </c:pt>
                <c:pt idx="978">
                  <c:v>2.71953570564706</c:v>
                </c:pt>
                <c:pt idx="979">
                  <c:v>2.71953570564706</c:v>
                </c:pt>
                <c:pt idx="980">
                  <c:v>2.71953570564706</c:v>
                </c:pt>
                <c:pt idx="981">
                  <c:v>2.71953570564706</c:v>
                </c:pt>
                <c:pt idx="982">
                  <c:v>2.71953570564706</c:v>
                </c:pt>
                <c:pt idx="983">
                  <c:v>2.71953570564706</c:v>
                </c:pt>
                <c:pt idx="984">
                  <c:v>2.71953570564706</c:v>
                </c:pt>
                <c:pt idx="985">
                  <c:v>2.71953570564706</c:v>
                </c:pt>
                <c:pt idx="986">
                  <c:v>2.71953570564706</c:v>
                </c:pt>
                <c:pt idx="987">
                  <c:v>2.71953570564706</c:v>
                </c:pt>
                <c:pt idx="988">
                  <c:v>2.71953570564706</c:v>
                </c:pt>
                <c:pt idx="989">
                  <c:v>2.71953570564706</c:v>
                </c:pt>
                <c:pt idx="990">
                  <c:v>2.71953570564706</c:v>
                </c:pt>
                <c:pt idx="991">
                  <c:v>2.71953570564706</c:v>
                </c:pt>
                <c:pt idx="992">
                  <c:v>2.71953570564706</c:v>
                </c:pt>
                <c:pt idx="993">
                  <c:v>2.71953570564706</c:v>
                </c:pt>
                <c:pt idx="994">
                  <c:v>2.71953570564706</c:v>
                </c:pt>
                <c:pt idx="995">
                  <c:v>2.71953570564706</c:v>
                </c:pt>
                <c:pt idx="996">
                  <c:v>2.71953570564706</c:v>
                </c:pt>
                <c:pt idx="997">
                  <c:v>2.71953570564706</c:v>
                </c:pt>
                <c:pt idx="998">
                  <c:v>2.71953570564706</c:v>
                </c:pt>
                <c:pt idx="999">
                  <c:v>2.71953570564706</c:v>
                </c:pt>
                <c:pt idx="1000">
                  <c:v>2.71953570564706</c:v>
                </c:pt>
                <c:pt idx="1001">
                  <c:v>2.71953570564706</c:v>
                </c:pt>
                <c:pt idx="1002">
                  <c:v>2.71953570564706</c:v>
                </c:pt>
                <c:pt idx="1003">
                  <c:v>2.71953570564706</c:v>
                </c:pt>
                <c:pt idx="1004">
                  <c:v>2.71953570564706</c:v>
                </c:pt>
                <c:pt idx="1005">
                  <c:v>2.71953570564706</c:v>
                </c:pt>
                <c:pt idx="1006">
                  <c:v>2.71953570564706</c:v>
                </c:pt>
                <c:pt idx="1007">
                  <c:v>2.71953570564706</c:v>
                </c:pt>
                <c:pt idx="1008">
                  <c:v>2.71953570564706</c:v>
                </c:pt>
                <c:pt idx="1009">
                  <c:v>2.71953570564706</c:v>
                </c:pt>
                <c:pt idx="1010">
                  <c:v>2.71953570564706</c:v>
                </c:pt>
                <c:pt idx="1011">
                  <c:v>2.71953570564706</c:v>
                </c:pt>
                <c:pt idx="1012">
                  <c:v>2.71953570564706</c:v>
                </c:pt>
                <c:pt idx="1013">
                  <c:v>2.71953570564706</c:v>
                </c:pt>
                <c:pt idx="1014">
                  <c:v>2.71953570564706</c:v>
                </c:pt>
                <c:pt idx="1015">
                  <c:v>2.71953570564706</c:v>
                </c:pt>
                <c:pt idx="1016">
                  <c:v>2.71953570564706</c:v>
                </c:pt>
                <c:pt idx="1017">
                  <c:v>2.71953570564706</c:v>
                </c:pt>
                <c:pt idx="1018">
                  <c:v>2.71953570564706</c:v>
                </c:pt>
                <c:pt idx="1019">
                  <c:v>2.71953570564706</c:v>
                </c:pt>
                <c:pt idx="1020">
                  <c:v>2.71953570564706</c:v>
                </c:pt>
                <c:pt idx="1021">
                  <c:v>2.71953570564706</c:v>
                </c:pt>
                <c:pt idx="1022">
                  <c:v>2.71953570564706</c:v>
                </c:pt>
                <c:pt idx="1023">
                  <c:v>2.71953570564706</c:v>
                </c:pt>
                <c:pt idx="1024">
                  <c:v>2.71953570564706</c:v>
                </c:pt>
                <c:pt idx="1025">
                  <c:v>2.71953570564706</c:v>
                </c:pt>
                <c:pt idx="1026">
                  <c:v>2.71953570564706</c:v>
                </c:pt>
                <c:pt idx="1027">
                  <c:v>2.71953570564706</c:v>
                </c:pt>
                <c:pt idx="1028">
                  <c:v>2.71953570564706</c:v>
                </c:pt>
                <c:pt idx="1029">
                  <c:v>2.71953570564706</c:v>
                </c:pt>
                <c:pt idx="1030">
                  <c:v>2.71953570564706</c:v>
                </c:pt>
                <c:pt idx="1031">
                  <c:v>2.71953570564706</c:v>
                </c:pt>
                <c:pt idx="1032">
                  <c:v>2.71953570564706</c:v>
                </c:pt>
                <c:pt idx="1033">
                  <c:v>2.71953570564706</c:v>
                </c:pt>
                <c:pt idx="1034">
                  <c:v>2.71953570564706</c:v>
                </c:pt>
                <c:pt idx="1035">
                  <c:v>2.71953570564706</c:v>
                </c:pt>
                <c:pt idx="1036">
                  <c:v>2.71953570564706</c:v>
                </c:pt>
                <c:pt idx="1037">
                  <c:v>2.71953570564706</c:v>
                </c:pt>
                <c:pt idx="1038">
                  <c:v>2.71953570564706</c:v>
                </c:pt>
                <c:pt idx="1039">
                  <c:v>2.71953570564706</c:v>
                </c:pt>
                <c:pt idx="1040">
                  <c:v>2.71953570564706</c:v>
                </c:pt>
                <c:pt idx="1041">
                  <c:v>2.71953570564706</c:v>
                </c:pt>
                <c:pt idx="1042">
                  <c:v>2.71953570564706</c:v>
                </c:pt>
                <c:pt idx="1043">
                  <c:v>2.71953570564706</c:v>
                </c:pt>
                <c:pt idx="1044">
                  <c:v>2.71953570564706</c:v>
                </c:pt>
                <c:pt idx="1045">
                  <c:v>2.71953570564706</c:v>
                </c:pt>
                <c:pt idx="1046">
                  <c:v>2.71953570564706</c:v>
                </c:pt>
                <c:pt idx="1047">
                  <c:v>2.71953570564706</c:v>
                </c:pt>
                <c:pt idx="1048">
                  <c:v>2.71953570564706</c:v>
                </c:pt>
                <c:pt idx="1049">
                  <c:v>2.71953570564706</c:v>
                </c:pt>
                <c:pt idx="1050">
                  <c:v>2.71953570564706</c:v>
                </c:pt>
                <c:pt idx="1051">
                  <c:v>2.71953570564706</c:v>
                </c:pt>
                <c:pt idx="1052">
                  <c:v>2.71953570564706</c:v>
                </c:pt>
                <c:pt idx="1053">
                  <c:v>2.71953570564706</c:v>
                </c:pt>
                <c:pt idx="1054">
                  <c:v>2.71953570564706</c:v>
                </c:pt>
                <c:pt idx="1055">
                  <c:v>2.71953570564706</c:v>
                </c:pt>
                <c:pt idx="1056">
                  <c:v>2.71953570564706</c:v>
                </c:pt>
                <c:pt idx="1057">
                  <c:v>2.71953570564706</c:v>
                </c:pt>
                <c:pt idx="1058">
                  <c:v>2.71953570564706</c:v>
                </c:pt>
                <c:pt idx="1059">
                  <c:v>2.71953570564706</c:v>
                </c:pt>
                <c:pt idx="1060">
                  <c:v>2.71953570564706</c:v>
                </c:pt>
                <c:pt idx="1061">
                  <c:v>2.71953570564706</c:v>
                </c:pt>
                <c:pt idx="1062">
                  <c:v>2.71953570564706</c:v>
                </c:pt>
                <c:pt idx="1063">
                  <c:v>2.71953570564706</c:v>
                </c:pt>
                <c:pt idx="1064">
                  <c:v>2.71953570564706</c:v>
                </c:pt>
                <c:pt idx="1065">
                  <c:v>2.71953570564706</c:v>
                </c:pt>
                <c:pt idx="1066">
                  <c:v>2.71953570564706</c:v>
                </c:pt>
                <c:pt idx="1067">
                  <c:v>2.71953570564706</c:v>
                </c:pt>
                <c:pt idx="1068">
                  <c:v>2.71953570564706</c:v>
                </c:pt>
                <c:pt idx="1069">
                  <c:v>2.71953570564706</c:v>
                </c:pt>
                <c:pt idx="1070">
                  <c:v>2.71953570564706</c:v>
                </c:pt>
                <c:pt idx="1071">
                  <c:v>2.71953570564706</c:v>
                </c:pt>
                <c:pt idx="1072">
                  <c:v>2.71953570564706</c:v>
                </c:pt>
                <c:pt idx="1073">
                  <c:v>2.71953570564706</c:v>
                </c:pt>
                <c:pt idx="1074">
                  <c:v>2.71953570564706</c:v>
                </c:pt>
                <c:pt idx="1075">
                  <c:v>2.71953570564706</c:v>
                </c:pt>
                <c:pt idx="1076">
                  <c:v>2.71953570564706</c:v>
                </c:pt>
                <c:pt idx="1077">
                  <c:v>2.71953570564706</c:v>
                </c:pt>
                <c:pt idx="1078">
                  <c:v>2.71953570564706</c:v>
                </c:pt>
                <c:pt idx="1079">
                  <c:v>2.71953570564706</c:v>
                </c:pt>
                <c:pt idx="1080">
                  <c:v>2.71953570564706</c:v>
                </c:pt>
                <c:pt idx="1081">
                  <c:v>2.71953570564706</c:v>
                </c:pt>
                <c:pt idx="1082">
                  <c:v>2.71953570564706</c:v>
                </c:pt>
                <c:pt idx="1083">
                  <c:v>2.71953570564706</c:v>
                </c:pt>
                <c:pt idx="1084">
                  <c:v>2.71953570564706</c:v>
                </c:pt>
                <c:pt idx="1085">
                  <c:v>2.71953570564706</c:v>
                </c:pt>
                <c:pt idx="1086">
                  <c:v>2.71953570564706</c:v>
                </c:pt>
                <c:pt idx="1087">
                  <c:v>2.71953570564706</c:v>
                </c:pt>
                <c:pt idx="1088">
                  <c:v>2.71953570564706</c:v>
                </c:pt>
                <c:pt idx="1089">
                  <c:v>2.71953570564706</c:v>
                </c:pt>
                <c:pt idx="1090">
                  <c:v>2.71953570564706</c:v>
                </c:pt>
                <c:pt idx="1091">
                  <c:v>2.71953570564706</c:v>
                </c:pt>
                <c:pt idx="1092">
                  <c:v>2.71953570564706</c:v>
                </c:pt>
                <c:pt idx="1093">
                  <c:v>2.71953570564706</c:v>
                </c:pt>
                <c:pt idx="1094">
                  <c:v>2.71953570564706</c:v>
                </c:pt>
                <c:pt idx="1095">
                  <c:v>2.71953570564706</c:v>
                </c:pt>
                <c:pt idx="1096">
                  <c:v>2.71953570564706</c:v>
                </c:pt>
                <c:pt idx="1097">
                  <c:v>2.71953570564706</c:v>
                </c:pt>
                <c:pt idx="1098">
                  <c:v>2.71953570564706</c:v>
                </c:pt>
                <c:pt idx="1099">
                  <c:v>2.71953570564706</c:v>
                </c:pt>
                <c:pt idx="1100">
                  <c:v>2.71953570564706</c:v>
                </c:pt>
                <c:pt idx="1101">
                  <c:v>2.71953570564706</c:v>
                </c:pt>
                <c:pt idx="1102">
                  <c:v>2.71953570564706</c:v>
                </c:pt>
                <c:pt idx="1103">
                  <c:v>2.71953570564706</c:v>
                </c:pt>
                <c:pt idx="1104">
                  <c:v>2.71953570564706</c:v>
                </c:pt>
                <c:pt idx="1105">
                  <c:v>2.71953570564706</c:v>
                </c:pt>
                <c:pt idx="1106">
                  <c:v>2.71953570564706</c:v>
                </c:pt>
                <c:pt idx="1107">
                  <c:v>2.71953570564706</c:v>
                </c:pt>
                <c:pt idx="1108">
                  <c:v>2.71953570564706</c:v>
                </c:pt>
                <c:pt idx="1109">
                  <c:v>2.71953570564706</c:v>
                </c:pt>
                <c:pt idx="1110">
                  <c:v>2.71953570564706</c:v>
                </c:pt>
                <c:pt idx="1111">
                  <c:v>2.71953570564706</c:v>
                </c:pt>
                <c:pt idx="1112">
                  <c:v>2.71953570564706</c:v>
                </c:pt>
                <c:pt idx="1113">
                  <c:v>2.71953570564706</c:v>
                </c:pt>
                <c:pt idx="1114">
                  <c:v>2.71953570564706</c:v>
                </c:pt>
                <c:pt idx="1115">
                  <c:v>2.71953570564706</c:v>
                </c:pt>
                <c:pt idx="1116">
                  <c:v>2.71953570564706</c:v>
                </c:pt>
                <c:pt idx="1117">
                  <c:v>2.71953570564706</c:v>
                </c:pt>
                <c:pt idx="1118">
                  <c:v>2.71953570564706</c:v>
                </c:pt>
                <c:pt idx="1119">
                  <c:v>2.71953570564706</c:v>
                </c:pt>
                <c:pt idx="1120">
                  <c:v>2.71953570564706</c:v>
                </c:pt>
                <c:pt idx="1121">
                  <c:v>2.71953570564706</c:v>
                </c:pt>
                <c:pt idx="1122">
                  <c:v>2.71953570564706</c:v>
                </c:pt>
                <c:pt idx="1123">
                  <c:v>2.71953570564706</c:v>
                </c:pt>
                <c:pt idx="1124">
                  <c:v>2.71953570564706</c:v>
                </c:pt>
                <c:pt idx="1125">
                  <c:v>2.71953570564706</c:v>
                </c:pt>
                <c:pt idx="1126">
                  <c:v>2.71953570564706</c:v>
                </c:pt>
                <c:pt idx="1127">
                  <c:v>2.71953570564706</c:v>
                </c:pt>
                <c:pt idx="1128">
                  <c:v>2.71953570564706</c:v>
                </c:pt>
                <c:pt idx="1129">
                  <c:v>2.71953570564706</c:v>
                </c:pt>
                <c:pt idx="1130">
                  <c:v>2.71953570564706</c:v>
                </c:pt>
                <c:pt idx="1131">
                  <c:v>2.71953570564706</c:v>
                </c:pt>
                <c:pt idx="1132">
                  <c:v>2.71953570564706</c:v>
                </c:pt>
                <c:pt idx="1133">
                  <c:v>2.71953570564706</c:v>
                </c:pt>
                <c:pt idx="1134">
                  <c:v>2.71953570564706</c:v>
                </c:pt>
                <c:pt idx="1135">
                  <c:v>2.71953570564706</c:v>
                </c:pt>
                <c:pt idx="1136">
                  <c:v>2.71953570564706</c:v>
                </c:pt>
                <c:pt idx="1137">
                  <c:v>2.71953570564706</c:v>
                </c:pt>
                <c:pt idx="1138">
                  <c:v>2.71953570564706</c:v>
                </c:pt>
                <c:pt idx="1139">
                  <c:v>2.71953570564706</c:v>
                </c:pt>
                <c:pt idx="1140">
                  <c:v>2.71953570564706</c:v>
                </c:pt>
                <c:pt idx="1141">
                  <c:v>2.71953570564706</c:v>
                </c:pt>
                <c:pt idx="1142">
                  <c:v>2.71953570564706</c:v>
                </c:pt>
                <c:pt idx="1143">
                  <c:v>2.71953570564706</c:v>
                </c:pt>
                <c:pt idx="1144">
                  <c:v>2.71953570564706</c:v>
                </c:pt>
                <c:pt idx="1145">
                  <c:v>2.71953570564706</c:v>
                </c:pt>
                <c:pt idx="1146">
                  <c:v>2.71953570564706</c:v>
                </c:pt>
                <c:pt idx="1147">
                  <c:v>2.71953570564706</c:v>
                </c:pt>
                <c:pt idx="1148">
                  <c:v>2.71953570564706</c:v>
                </c:pt>
                <c:pt idx="1149">
                  <c:v>2.71953570564706</c:v>
                </c:pt>
                <c:pt idx="1150">
                  <c:v>2.71953570564706</c:v>
                </c:pt>
                <c:pt idx="1151">
                  <c:v>2.71953570564706</c:v>
                </c:pt>
                <c:pt idx="1152">
                  <c:v>2.71953570564706</c:v>
                </c:pt>
                <c:pt idx="1153">
                  <c:v>2.71953570564706</c:v>
                </c:pt>
                <c:pt idx="1154">
                  <c:v>2.71953570564706</c:v>
                </c:pt>
                <c:pt idx="1155">
                  <c:v>2.71953570564706</c:v>
                </c:pt>
                <c:pt idx="1156">
                  <c:v>2.71953570564706</c:v>
                </c:pt>
                <c:pt idx="1157">
                  <c:v>2.71953570564706</c:v>
                </c:pt>
                <c:pt idx="1158">
                  <c:v>2.71953570564706</c:v>
                </c:pt>
                <c:pt idx="1159">
                  <c:v>2.71953570564706</c:v>
                </c:pt>
                <c:pt idx="1160">
                  <c:v>2.71953570564706</c:v>
                </c:pt>
                <c:pt idx="1161">
                  <c:v>2.71953570564706</c:v>
                </c:pt>
                <c:pt idx="1162">
                  <c:v>2.71953570564706</c:v>
                </c:pt>
                <c:pt idx="1163">
                  <c:v>2.71953570564706</c:v>
                </c:pt>
                <c:pt idx="1164">
                  <c:v>2.71953570564706</c:v>
                </c:pt>
                <c:pt idx="1165">
                  <c:v>2.71953570564706</c:v>
                </c:pt>
                <c:pt idx="1166">
                  <c:v>2.71953570564706</c:v>
                </c:pt>
                <c:pt idx="1167">
                  <c:v>2.71953570564706</c:v>
                </c:pt>
                <c:pt idx="1168">
                  <c:v>2.71953570564706</c:v>
                </c:pt>
                <c:pt idx="1169">
                  <c:v>2.71953570564706</c:v>
                </c:pt>
                <c:pt idx="1170">
                  <c:v>2.71953570564706</c:v>
                </c:pt>
                <c:pt idx="1171">
                  <c:v>2.71953570564706</c:v>
                </c:pt>
                <c:pt idx="1172">
                  <c:v>2.71953570564706</c:v>
                </c:pt>
                <c:pt idx="1173">
                  <c:v>2.71953570564706</c:v>
                </c:pt>
                <c:pt idx="1174">
                  <c:v>2.71953570564706</c:v>
                </c:pt>
                <c:pt idx="1175">
                  <c:v>2.71953570564706</c:v>
                </c:pt>
                <c:pt idx="1176">
                  <c:v>2.71953570564706</c:v>
                </c:pt>
                <c:pt idx="1177">
                  <c:v>2.71953570564706</c:v>
                </c:pt>
                <c:pt idx="1178">
                  <c:v>2.71953570564706</c:v>
                </c:pt>
                <c:pt idx="1179">
                  <c:v>2.71953570564706</c:v>
                </c:pt>
                <c:pt idx="1180">
                  <c:v>2.71953570564706</c:v>
                </c:pt>
                <c:pt idx="1181">
                  <c:v>2.71953570564706</c:v>
                </c:pt>
                <c:pt idx="1182">
                  <c:v>2.71953570564706</c:v>
                </c:pt>
                <c:pt idx="1183">
                  <c:v>2.71953570564706</c:v>
                </c:pt>
                <c:pt idx="1184">
                  <c:v>2.71953570564706</c:v>
                </c:pt>
                <c:pt idx="1185">
                  <c:v>2.71953570564706</c:v>
                </c:pt>
                <c:pt idx="1186">
                  <c:v>2.71953570564706</c:v>
                </c:pt>
                <c:pt idx="1187">
                  <c:v>2.71953570564706</c:v>
                </c:pt>
                <c:pt idx="1188">
                  <c:v>2.71953570564706</c:v>
                </c:pt>
                <c:pt idx="1189">
                  <c:v>2.71953570564706</c:v>
                </c:pt>
                <c:pt idx="1190">
                  <c:v>2.71953570564706</c:v>
                </c:pt>
                <c:pt idx="1191">
                  <c:v>2.71953570564706</c:v>
                </c:pt>
                <c:pt idx="1192">
                  <c:v>2.71953570564706</c:v>
                </c:pt>
                <c:pt idx="1193">
                  <c:v>2.71953570564706</c:v>
                </c:pt>
                <c:pt idx="1194">
                  <c:v>2.71953570564706</c:v>
                </c:pt>
                <c:pt idx="1195">
                  <c:v>2.71953570564706</c:v>
                </c:pt>
                <c:pt idx="1196">
                  <c:v>2.71953570564706</c:v>
                </c:pt>
                <c:pt idx="1197">
                  <c:v>2.71953570564706</c:v>
                </c:pt>
                <c:pt idx="1198">
                  <c:v>2.71953570564706</c:v>
                </c:pt>
                <c:pt idx="1199">
                  <c:v>2.71953570564706</c:v>
                </c:pt>
                <c:pt idx="1200">
                  <c:v>2.71953570564706</c:v>
                </c:pt>
                <c:pt idx="1201">
                  <c:v>2.71953570564706</c:v>
                </c:pt>
                <c:pt idx="1202">
                  <c:v>2.71953570564706</c:v>
                </c:pt>
                <c:pt idx="1203">
                  <c:v>2.71953570564706</c:v>
                </c:pt>
                <c:pt idx="1204">
                  <c:v>2.71953570564706</c:v>
                </c:pt>
                <c:pt idx="1205">
                  <c:v>2.71953570564706</c:v>
                </c:pt>
                <c:pt idx="1206">
                  <c:v>2.71953570564706</c:v>
                </c:pt>
                <c:pt idx="1207">
                  <c:v>2.71953570564706</c:v>
                </c:pt>
                <c:pt idx="1208">
                  <c:v>2.71953570564706</c:v>
                </c:pt>
                <c:pt idx="1209">
                  <c:v>2.71953570564706</c:v>
                </c:pt>
                <c:pt idx="1210">
                  <c:v>2.71953570564706</c:v>
                </c:pt>
                <c:pt idx="1211">
                  <c:v>2.71953570564706</c:v>
                </c:pt>
                <c:pt idx="1212">
                  <c:v>2.71953570564706</c:v>
                </c:pt>
                <c:pt idx="1213">
                  <c:v>2.71953570564706</c:v>
                </c:pt>
                <c:pt idx="1214">
                  <c:v>2.71953570564706</c:v>
                </c:pt>
                <c:pt idx="1215">
                  <c:v>2.71953570564706</c:v>
                </c:pt>
                <c:pt idx="1216">
                  <c:v>2.71953570564706</c:v>
                </c:pt>
                <c:pt idx="1217">
                  <c:v>2.71953570564706</c:v>
                </c:pt>
                <c:pt idx="1218">
                  <c:v>2.71953570564706</c:v>
                </c:pt>
                <c:pt idx="1219">
                  <c:v>2.71953570564706</c:v>
                </c:pt>
                <c:pt idx="1220">
                  <c:v>2.71953570564706</c:v>
                </c:pt>
                <c:pt idx="1221">
                  <c:v>2.71953570564706</c:v>
                </c:pt>
                <c:pt idx="1222">
                  <c:v>2.71953570564706</c:v>
                </c:pt>
                <c:pt idx="1223">
                  <c:v>2.71953570564706</c:v>
                </c:pt>
                <c:pt idx="1224">
                  <c:v>2.71953570564706</c:v>
                </c:pt>
                <c:pt idx="1225">
                  <c:v>2.71953570564706</c:v>
                </c:pt>
                <c:pt idx="1226">
                  <c:v>2.71953570564706</c:v>
                </c:pt>
                <c:pt idx="1227">
                  <c:v>2.71953570564706</c:v>
                </c:pt>
                <c:pt idx="1228">
                  <c:v>2.71953570564706</c:v>
                </c:pt>
                <c:pt idx="1229">
                  <c:v>2.71953570564706</c:v>
                </c:pt>
                <c:pt idx="1230">
                  <c:v>2.71953570564706</c:v>
                </c:pt>
                <c:pt idx="1231">
                  <c:v>2.71953570564706</c:v>
                </c:pt>
                <c:pt idx="1232">
                  <c:v>2.71953570564706</c:v>
                </c:pt>
                <c:pt idx="1233">
                  <c:v>2.71953570564706</c:v>
                </c:pt>
                <c:pt idx="1234">
                  <c:v>2.71953570564706</c:v>
                </c:pt>
                <c:pt idx="1235">
                  <c:v>2.71953570564706</c:v>
                </c:pt>
                <c:pt idx="1236">
                  <c:v>2.71953570564706</c:v>
                </c:pt>
                <c:pt idx="1237">
                  <c:v>2.71953570564706</c:v>
                </c:pt>
                <c:pt idx="1238">
                  <c:v>2.71953570564706</c:v>
                </c:pt>
                <c:pt idx="1239">
                  <c:v>2.71953570564706</c:v>
                </c:pt>
                <c:pt idx="1240">
                  <c:v>2.71953570564706</c:v>
                </c:pt>
                <c:pt idx="1241">
                  <c:v>2.71953570564706</c:v>
                </c:pt>
                <c:pt idx="1242">
                  <c:v>2.71953570564706</c:v>
                </c:pt>
                <c:pt idx="1243">
                  <c:v>2.71953570564706</c:v>
                </c:pt>
                <c:pt idx="1244">
                  <c:v>2.71953570564706</c:v>
                </c:pt>
                <c:pt idx="1245">
                  <c:v>2.71953570564706</c:v>
                </c:pt>
                <c:pt idx="1246">
                  <c:v>2.71953570564706</c:v>
                </c:pt>
                <c:pt idx="1247">
                  <c:v>2.71953570564706</c:v>
                </c:pt>
                <c:pt idx="1248">
                  <c:v>2.71953570564706</c:v>
                </c:pt>
                <c:pt idx="1249">
                  <c:v>2.71953570564706</c:v>
                </c:pt>
                <c:pt idx="1250">
                  <c:v>2.71953570564706</c:v>
                </c:pt>
                <c:pt idx="1251">
                  <c:v>2.71953570564706</c:v>
                </c:pt>
                <c:pt idx="1252">
                  <c:v>2.71953570564706</c:v>
                </c:pt>
                <c:pt idx="1253">
                  <c:v>2.71953570564706</c:v>
                </c:pt>
                <c:pt idx="1254">
                  <c:v>2.71953570564706</c:v>
                </c:pt>
                <c:pt idx="1255">
                  <c:v>2.71953570564706</c:v>
                </c:pt>
                <c:pt idx="1256">
                  <c:v>2.71953570564706</c:v>
                </c:pt>
                <c:pt idx="1257">
                  <c:v>2.71953570564706</c:v>
                </c:pt>
                <c:pt idx="1258">
                  <c:v>2.71953570564706</c:v>
                </c:pt>
                <c:pt idx="1259">
                  <c:v>2.71953570564706</c:v>
                </c:pt>
                <c:pt idx="1260">
                  <c:v>2.71953570564706</c:v>
                </c:pt>
                <c:pt idx="1261">
                  <c:v>2.71953570564706</c:v>
                </c:pt>
                <c:pt idx="1262">
                  <c:v>2.71953570564706</c:v>
                </c:pt>
                <c:pt idx="1263">
                  <c:v>2.71953570564706</c:v>
                </c:pt>
                <c:pt idx="1264">
                  <c:v>2.71953570564706</c:v>
                </c:pt>
                <c:pt idx="1265">
                  <c:v>2.71953570564706</c:v>
                </c:pt>
                <c:pt idx="1266">
                  <c:v>2.71953570564706</c:v>
                </c:pt>
                <c:pt idx="1267">
                  <c:v>2.71953570564706</c:v>
                </c:pt>
                <c:pt idx="1268">
                  <c:v>2.71953570564706</c:v>
                </c:pt>
                <c:pt idx="1269">
                  <c:v>2.71953570564706</c:v>
                </c:pt>
                <c:pt idx="1270">
                  <c:v>2.71953570564706</c:v>
                </c:pt>
                <c:pt idx="1271">
                  <c:v>2.71953570564706</c:v>
                </c:pt>
                <c:pt idx="1272">
                  <c:v>2.71953570564706</c:v>
                </c:pt>
                <c:pt idx="1273">
                  <c:v>2.71953570564706</c:v>
                </c:pt>
                <c:pt idx="1274">
                  <c:v>2.71953570564706</c:v>
                </c:pt>
                <c:pt idx="1275">
                  <c:v>2.71953570564706</c:v>
                </c:pt>
                <c:pt idx="1276">
                  <c:v>2.71953570564706</c:v>
                </c:pt>
                <c:pt idx="1277">
                  <c:v>2.71953570564706</c:v>
                </c:pt>
                <c:pt idx="1278">
                  <c:v>2.71953570564706</c:v>
                </c:pt>
                <c:pt idx="1279">
                  <c:v>2.71953570564706</c:v>
                </c:pt>
                <c:pt idx="1280">
                  <c:v>2.71953570564706</c:v>
                </c:pt>
                <c:pt idx="1281">
                  <c:v>2.71953570564706</c:v>
                </c:pt>
                <c:pt idx="1282">
                  <c:v>2.71953570564706</c:v>
                </c:pt>
                <c:pt idx="1283">
                  <c:v>2.71953570564706</c:v>
                </c:pt>
                <c:pt idx="1284">
                  <c:v>2.71953570564706</c:v>
                </c:pt>
                <c:pt idx="1285">
                  <c:v>2.71953570564706</c:v>
                </c:pt>
                <c:pt idx="1286">
                  <c:v>2.71953570564706</c:v>
                </c:pt>
                <c:pt idx="1287">
                  <c:v>2.71953570564706</c:v>
                </c:pt>
                <c:pt idx="1288">
                  <c:v>2.71953570564706</c:v>
                </c:pt>
                <c:pt idx="1289">
                  <c:v>2.71953570564706</c:v>
                </c:pt>
                <c:pt idx="1290">
                  <c:v>2.71953570564706</c:v>
                </c:pt>
                <c:pt idx="1291">
                  <c:v>2.71953570564706</c:v>
                </c:pt>
                <c:pt idx="1292">
                  <c:v>2.71953570564706</c:v>
                </c:pt>
                <c:pt idx="1293">
                  <c:v>2.71953570564706</c:v>
                </c:pt>
                <c:pt idx="1294">
                  <c:v>2.71953570564706</c:v>
                </c:pt>
                <c:pt idx="1295">
                  <c:v>2.71953570564706</c:v>
                </c:pt>
                <c:pt idx="1296">
                  <c:v>2.71953570564706</c:v>
                </c:pt>
                <c:pt idx="1297">
                  <c:v>2.71953570564706</c:v>
                </c:pt>
                <c:pt idx="1298">
                  <c:v>2.71953570564706</c:v>
                </c:pt>
                <c:pt idx="1299">
                  <c:v>2.71953570564706</c:v>
                </c:pt>
                <c:pt idx="1300">
                  <c:v>2.71953570564706</c:v>
                </c:pt>
                <c:pt idx="1301">
                  <c:v>2.71953570564706</c:v>
                </c:pt>
                <c:pt idx="1302">
                  <c:v>2.71953570564706</c:v>
                </c:pt>
                <c:pt idx="1303">
                  <c:v>2.71953570564706</c:v>
                </c:pt>
                <c:pt idx="1304">
                  <c:v>2.71953570564706</c:v>
                </c:pt>
                <c:pt idx="1305">
                  <c:v>2.71953570564706</c:v>
                </c:pt>
                <c:pt idx="1306">
                  <c:v>2.71953570564706</c:v>
                </c:pt>
                <c:pt idx="1307">
                  <c:v>2.71953570564706</c:v>
                </c:pt>
                <c:pt idx="1308">
                  <c:v>2.71953570564706</c:v>
                </c:pt>
                <c:pt idx="1309">
                  <c:v>2.71953570564706</c:v>
                </c:pt>
                <c:pt idx="1310">
                  <c:v>2.71953570564706</c:v>
                </c:pt>
                <c:pt idx="1311">
                  <c:v>2.71953570564706</c:v>
                </c:pt>
                <c:pt idx="1312">
                  <c:v>2.71953570564706</c:v>
                </c:pt>
                <c:pt idx="1313">
                  <c:v>2.71953570564706</c:v>
                </c:pt>
                <c:pt idx="1314">
                  <c:v>2.71953570564706</c:v>
                </c:pt>
                <c:pt idx="1315">
                  <c:v>2.71953570564706</c:v>
                </c:pt>
                <c:pt idx="1316">
                  <c:v>2.71953570564706</c:v>
                </c:pt>
                <c:pt idx="1317">
                  <c:v>2.71953570564706</c:v>
                </c:pt>
                <c:pt idx="1318">
                  <c:v>2.71953570564706</c:v>
                </c:pt>
                <c:pt idx="1319">
                  <c:v>2.71953570564706</c:v>
                </c:pt>
                <c:pt idx="1320">
                  <c:v>2.71953570564706</c:v>
                </c:pt>
                <c:pt idx="1321">
                  <c:v>2.71953570564706</c:v>
                </c:pt>
                <c:pt idx="1322">
                  <c:v>2.71953570564706</c:v>
                </c:pt>
                <c:pt idx="1323">
                  <c:v>2.71953570564706</c:v>
                </c:pt>
                <c:pt idx="1324">
                  <c:v>2.71953570564706</c:v>
                </c:pt>
                <c:pt idx="1325">
                  <c:v>2.71953570564706</c:v>
                </c:pt>
                <c:pt idx="1326">
                  <c:v>2.71953570564706</c:v>
                </c:pt>
                <c:pt idx="1327">
                  <c:v>2.71953570564706</c:v>
                </c:pt>
                <c:pt idx="1328">
                  <c:v>2.71953570564706</c:v>
                </c:pt>
                <c:pt idx="1329">
                  <c:v>2.71953570564706</c:v>
                </c:pt>
                <c:pt idx="1330">
                  <c:v>2.71953570564706</c:v>
                </c:pt>
                <c:pt idx="1331">
                  <c:v>2.71953570564706</c:v>
                </c:pt>
                <c:pt idx="1332">
                  <c:v>2.71953570564706</c:v>
                </c:pt>
                <c:pt idx="1333">
                  <c:v>2.71953570564706</c:v>
                </c:pt>
                <c:pt idx="1334">
                  <c:v>2.71953570564706</c:v>
                </c:pt>
                <c:pt idx="1335">
                  <c:v>2.71953570564706</c:v>
                </c:pt>
                <c:pt idx="1336">
                  <c:v>2.71953570564706</c:v>
                </c:pt>
                <c:pt idx="1337">
                  <c:v>2.71953570564706</c:v>
                </c:pt>
                <c:pt idx="1338">
                  <c:v>2.71953570564706</c:v>
                </c:pt>
                <c:pt idx="1339">
                  <c:v>2.71953570564706</c:v>
                </c:pt>
                <c:pt idx="1340">
                  <c:v>2.71953570564706</c:v>
                </c:pt>
                <c:pt idx="1341">
                  <c:v>2.71953570564706</c:v>
                </c:pt>
                <c:pt idx="1342">
                  <c:v>2.71953570564706</c:v>
                </c:pt>
                <c:pt idx="1343">
                  <c:v>2.71953570564706</c:v>
                </c:pt>
                <c:pt idx="1344">
                  <c:v>2.71953570564706</c:v>
                </c:pt>
                <c:pt idx="1345">
                  <c:v>2.71953570564706</c:v>
                </c:pt>
                <c:pt idx="1346">
                  <c:v>2.71953570564706</c:v>
                </c:pt>
                <c:pt idx="1347">
                  <c:v>2.71953570564706</c:v>
                </c:pt>
                <c:pt idx="1348">
                  <c:v>2.71953570564706</c:v>
                </c:pt>
                <c:pt idx="1349">
                  <c:v>2.71953570564706</c:v>
                </c:pt>
                <c:pt idx="1350">
                  <c:v>2.71953570564706</c:v>
                </c:pt>
                <c:pt idx="1351">
                  <c:v>2.71953570564706</c:v>
                </c:pt>
                <c:pt idx="1352">
                  <c:v>2.71953570564706</c:v>
                </c:pt>
                <c:pt idx="1353">
                  <c:v>2.71953570564706</c:v>
                </c:pt>
                <c:pt idx="1354">
                  <c:v>2.71953570564706</c:v>
                </c:pt>
                <c:pt idx="1355">
                  <c:v>2.71953570564706</c:v>
                </c:pt>
                <c:pt idx="1356">
                  <c:v>2.71953570564706</c:v>
                </c:pt>
                <c:pt idx="1357">
                  <c:v>2.71953570564706</c:v>
                </c:pt>
                <c:pt idx="1358">
                  <c:v>2.71953570564706</c:v>
                </c:pt>
                <c:pt idx="1359">
                  <c:v>2.71953570564706</c:v>
                </c:pt>
                <c:pt idx="1360">
                  <c:v>2.71953570564706</c:v>
                </c:pt>
                <c:pt idx="1361">
                  <c:v>2.71953570564706</c:v>
                </c:pt>
                <c:pt idx="1362">
                  <c:v>2.71953570564706</c:v>
                </c:pt>
                <c:pt idx="1363">
                  <c:v>2.71953570564706</c:v>
                </c:pt>
                <c:pt idx="1364">
                  <c:v>2.71953570564706</c:v>
                </c:pt>
                <c:pt idx="1365">
                  <c:v>2.71953570564706</c:v>
                </c:pt>
                <c:pt idx="1366">
                  <c:v>2.71953570564706</c:v>
                </c:pt>
                <c:pt idx="1367">
                  <c:v>2.71953570564706</c:v>
                </c:pt>
                <c:pt idx="1368">
                  <c:v>2.71953570564706</c:v>
                </c:pt>
                <c:pt idx="1369">
                  <c:v>2.71953570564706</c:v>
                </c:pt>
                <c:pt idx="1370">
                  <c:v>2.71953570564706</c:v>
                </c:pt>
                <c:pt idx="1371">
                  <c:v>2.71953570564706</c:v>
                </c:pt>
                <c:pt idx="1372">
                  <c:v>2.71953570564706</c:v>
                </c:pt>
                <c:pt idx="1373">
                  <c:v>2.71953570564706</c:v>
                </c:pt>
                <c:pt idx="1374">
                  <c:v>2.71953570564706</c:v>
                </c:pt>
                <c:pt idx="1375">
                  <c:v>2.71953570564706</c:v>
                </c:pt>
                <c:pt idx="1376">
                  <c:v>2.71953570564706</c:v>
                </c:pt>
                <c:pt idx="1377">
                  <c:v>2.71953570564706</c:v>
                </c:pt>
                <c:pt idx="1378">
                  <c:v>2.71953570564706</c:v>
                </c:pt>
                <c:pt idx="1379">
                  <c:v>2.71953570564706</c:v>
                </c:pt>
                <c:pt idx="1380">
                  <c:v>2.71953570564706</c:v>
                </c:pt>
                <c:pt idx="1381">
                  <c:v>2.71953570564706</c:v>
                </c:pt>
                <c:pt idx="1382">
                  <c:v>2.71953570564706</c:v>
                </c:pt>
                <c:pt idx="1383">
                  <c:v>2.71953570564706</c:v>
                </c:pt>
                <c:pt idx="1384">
                  <c:v>2.71953570564706</c:v>
                </c:pt>
                <c:pt idx="1385">
                  <c:v>2.71953570564706</c:v>
                </c:pt>
                <c:pt idx="1386">
                  <c:v>2.71953570564706</c:v>
                </c:pt>
                <c:pt idx="1387">
                  <c:v>2.71953570564706</c:v>
                </c:pt>
                <c:pt idx="1388">
                  <c:v>2.71953570564706</c:v>
                </c:pt>
                <c:pt idx="1389">
                  <c:v>2.71953570564706</c:v>
                </c:pt>
                <c:pt idx="1390">
                  <c:v>2.71953570564706</c:v>
                </c:pt>
                <c:pt idx="1391">
                  <c:v>2.71953570564706</c:v>
                </c:pt>
                <c:pt idx="1392">
                  <c:v>2.71953570564706</c:v>
                </c:pt>
                <c:pt idx="1393">
                  <c:v>2.71953570564706</c:v>
                </c:pt>
                <c:pt idx="1394">
                  <c:v>2.71953570564706</c:v>
                </c:pt>
                <c:pt idx="1395">
                  <c:v>2.71953570564706</c:v>
                </c:pt>
                <c:pt idx="1396">
                  <c:v>2.71953570564706</c:v>
                </c:pt>
                <c:pt idx="1397">
                  <c:v>2.71953570564706</c:v>
                </c:pt>
                <c:pt idx="1398">
                  <c:v>2.71953570564706</c:v>
                </c:pt>
                <c:pt idx="1399">
                  <c:v>2.71953570564706</c:v>
                </c:pt>
                <c:pt idx="1400">
                  <c:v>2.71953570564706</c:v>
                </c:pt>
                <c:pt idx="1401">
                  <c:v>2.71953570564706</c:v>
                </c:pt>
                <c:pt idx="1402">
                  <c:v>2.71953570564706</c:v>
                </c:pt>
                <c:pt idx="1403">
                  <c:v>2.71953570564706</c:v>
                </c:pt>
                <c:pt idx="1404">
                  <c:v>2.71953570564706</c:v>
                </c:pt>
                <c:pt idx="1405">
                  <c:v>2.71953570564706</c:v>
                </c:pt>
                <c:pt idx="1406">
                  <c:v>2.71953570564706</c:v>
                </c:pt>
                <c:pt idx="1407">
                  <c:v>2.71953570564706</c:v>
                </c:pt>
                <c:pt idx="1408">
                  <c:v>2.71953570564706</c:v>
                </c:pt>
                <c:pt idx="1409">
                  <c:v>2.71953570564706</c:v>
                </c:pt>
                <c:pt idx="1410">
                  <c:v>2.71953570564706</c:v>
                </c:pt>
                <c:pt idx="1411">
                  <c:v>2.71953570564706</c:v>
                </c:pt>
                <c:pt idx="1412">
                  <c:v>2.71953570564706</c:v>
                </c:pt>
                <c:pt idx="1413">
                  <c:v>2.71953570564706</c:v>
                </c:pt>
                <c:pt idx="1414">
                  <c:v>2.71953570564706</c:v>
                </c:pt>
                <c:pt idx="1415">
                  <c:v>2.71953570564706</c:v>
                </c:pt>
                <c:pt idx="1416">
                  <c:v>2.71953570564706</c:v>
                </c:pt>
                <c:pt idx="1417">
                  <c:v>2.71953570564706</c:v>
                </c:pt>
                <c:pt idx="1418">
                  <c:v>2.71953570564706</c:v>
                </c:pt>
                <c:pt idx="1419">
                  <c:v>2.71953570564706</c:v>
                </c:pt>
                <c:pt idx="1420">
                  <c:v>2.71953570564706</c:v>
                </c:pt>
                <c:pt idx="1421">
                  <c:v>2.71953570564706</c:v>
                </c:pt>
                <c:pt idx="1422">
                  <c:v>2.71953570564706</c:v>
                </c:pt>
                <c:pt idx="1423">
                  <c:v>2.71953570564706</c:v>
                </c:pt>
                <c:pt idx="1424">
                  <c:v>2.71953570564706</c:v>
                </c:pt>
                <c:pt idx="1425">
                  <c:v>2.71953570564706</c:v>
                </c:pt>
                <c:pt idx="1426">
                  <c:v>2.71953570564706</c:v>
                </c:pt>
                <c:pt idx="1427">
                  <c:v>2.71953570564706</c:v>
                </c:pt>
                <c:pt idx="1428">
                  <c:v>2.71953570564706</c:v>
                </c:pt>
                <c:pt idx="1429">
                  <c:v>2.71953570564706</c:v>
                </c:pt>
                <c:pt idx="1430">
                  <c:v>2.71953570564706</c:v>
                </c:pt>
                <c:pt idx="1431">
                  <c:v>2.71953570564706</c:v>
                </c:pt>
                <c:pt idx="1432">
                  <c:v>2.71953570564706</c:v>
                </c:pt>
                <c:pt idx="1433">
                  <c:v>2.71953570564706</c:v>
                </c:pt>
                <c:pt idx="1434">
                  <c:v>2.71953570564706</c:v>
                </c:pt>
                <c:pt idx="1435">
                  <c:v>2.71953570564706</c:v>
                </c:pt>
                <c:pt idx="1436">
                  <c:v>2.71953570564706</c:v>
                </c:pt>
                <c:pt idx="1437">
                  <c:v>2.71953570564706</c:v>
                </c:pt>
                <c:pt idx="1438">
                  <c:v>2.71953570564706</c:v>
                </c:pt>
                <c:pt idx="1439">
                  <c:v>2.71953570564706</c:v>
                </c:pt>
                <c:pt idx="1440">
                  <c:v>2.71953570564706</c:v>
                </c:pt>
                <c:pt idx="1441">
                  <c:v>2.71953570564706</c:v>
                </c:pt>
                <c:pt idx="1442">
                  <c:v>2.71953570564706</c:v>
                </c:pt>
                <c:pt idx="1443">
                  <c:v>2.71953570564706</c:v>
                </c:pt>
                <c:pt idx="1444">
                  <c:v>2.71953570564706</c:v>
                </c:pt>
                <c:pt idx="1445">
                  <c:v>2.71953570564706</c:v>
                </c:pt>
                <c:pt idx="1446">
                  <c:v>2.71953570564706</c:v>
                </c:pt>
                <c:pt idx="1447">
                  <c:v>2.71953570564706</c:v>
                </c:pt>
                <c:pt idx="1448">
                  <c:v>2.71953570564706</c:v>
                </c:pt>
                <c:pt idx="1449">
                  <c:v>2.71953570564706</c:v>
                </c:pt>
                <c:pt idx="1450">
                  <c:v>2.71953570564706</c:v>
                </c:pt>
                <c:pt idx="1451">
                  <c:v>2.71953570564706</c:v>
                </c:pt>
                <c:pt idx="1452">
                  <c:v>2.71953570564706</c:v>
                </c:pt>
                <c:pt idx="1453">
                  <c:v>2.71953570564706</c:v>
                </c:pt>
                <c:pt idx="1454">
                  <c:v>2.71953570564706</c:v>
                </c:pt>
                <c:pt idx="1455">
                  <c:v>2.71953570564706</c:v>
                </c:pt>
                <c:pt idx="1456">
                  <c:v>2.71953570564706</c:v>
                </c:pt>
                <c:pt idx="1457">
                  <c:v>2.71953570564706</c:v>
                </c:pt>
                <c:pt idx="1458">
                  <c:v>2.71953570564706</c:v>
                </c:pt>
                <c:pt idx="1459">
                  <c:v>2.71953570564706</c:v>
                </c:pt>
                <c:pt idx="1460">
                  <c:v>2.71953570564706</c:v>
                </c:pt>
                <c:pt idx="1461">
                  <c:v>2.71953570564706</c:v>
                </c:pt>
                <c:pt idx="1462">
                  <c:v>2.71953570564706</c:v>
                </c:pt>
                <c:pt idx="1463">
                  <c:v>2.71953570564706</c:v>
                </c:pt>
                <c:pt idx="1464">
                  <c:v>2.71953570564706</c:v>
                </c:pt>
                <c:pt idx="1465">
                  <c:v>2.71953570564706</c:v>
                </c:pt>
                <c:pt idx="1466">
                  <c:v>2.71953570564706</c:v>
                </c:pt>
                <c:pt idx="1467">
                  <c:v>2.71953570564706</c:v>
                </c:pt>
                <c:pt idx="1468">
                  <c:v>2.71953570564706</c:v>
                </c:pt>
                <c:pt idx="1469">
                  <c:v>2.71953570564706</c:v>
                </c:pt>
                <c:pt idx="1470">
                  <c:v>2.71953570564706</c:v>
                </c:pt>
                <c:pt idx="1471">
                  <c:v>2.71953570564706</c:v>
                </c:pt>
                <c:pt idx="1472">
                  <c:v>2.71953570564706</c:v>
                </c:pt>
                <c:pt idx="1473">
                  <c:v>2.71953570564706</c:v>
                </c:pt>
                <c:pt idx="1474">
                  <c:v>2.71953570564706</c:v>
                </c:pt>
                <c:pt idx="1475">
                  <c:v>2.71953570564706</c:v>
                </c:pt>
                <c:pt idx="1476">
                  <c:v>2.71953570564706</c:v>
                </c:pt>
                <c:pt idx="1477">
                  <c:v>2.71953570564706</c:v>
                </c:pt>
                <c:pt idx="1478">
                  <c:v>2.71953570564706</c:v>
                </c:pt>
                <c:pt idx="1479">
                  <c:v>2.71953570564706</c:v>
                </c:pt>
                <c:pt idx="1480">
                  <c:v>2.71953570564706</c:v>
                </c:pt>
                <c:pt idx="1481">
                  <c:v>2.71953570564706</c:v>
                </c:pt>
                <c:pt idx="1482">
                  <c:v>2.71953570564706</c:v>
                </c:pt>
                <c:pt idx="1483">
                  <c:v>2.71953570564706</c:v>
                </c:pt>
                <c:pt idx="1484">
                  <c:v>2.71953570564706</c:v>
                </c:pt>
                <c:pt idx="1485">
                  <c:v>2.71953570564706</c:v>
                </c:pt>
                <c:pt idx="1486">
                  <c:v>2.71953570564706</c:v>
                </c:pt>
                <c:pt idx="1487">
                  <c:v>2.71953570564706</c:v>
                </c:pt>
                <c:pt idx="1488">
                  <c:v>2.71953570564706</c:v>
                </c:pt>
                <c:pt idx="1489">
                  <c:v>2.71953570564706</c:v>
                </c:pt>
                <c:pt idx="1490">
                  <c:v>2.71953570564706</c:v>
                </c:pt>
                <c:pt idx="1491">
                  <c:v>2.71953570564706</c:v>
                </c:pt>
                <c:pt idx="1492">
                  <c:v>2.71953570564706</c:v>
                </c:pt>
                <c:pt idx="1493">
                  <c:v>2.71953570564706</c:v>
                </c:pt>
                <c:pt idx="1494">
                  <c:v>2.71953570564706</c:v>
                </c:pt>
                <c:pt idx="1495">
                  <c:v>2.71953570564706</c:v>
                </c:pt>
                <c:pt idx="1496">
                  <c:v>2.71953570564706</c:v>
                </c:pt>
                <c:pt idx="1497">
                  <c:v>2.71953570564706</c:v>
                </c:pt>
                <c:pt idx="1498">
                  <c:v>2.71953570564706</c:v>
                </c:pt>
                <c:pt idx="1499">
                  <c:v>2.71953570564706</c:v>
                </c:pt>
                <c:pt idx="1500">
                  <c:v>2.71953570564706</c:v>
                </c:pt>
                <c:pt idx="1501">
                  <c:v>2.71953570564706</c:v>
                </c:pt>
                <c:pt idx="1502">
                  <c:v>2.71953570564706</c:v>
                </c:pt>
                <c:pt idx="1503">
                  <c:v>2.71953570564706</c:v>
                </c:pt>
                <c:pt idx="1504">
                  <c:v>2.71953570564706</c:v>
                </c:pt>
                <c:pt idx="1505">
                  <c:v>2.71953570564706</c:v>
                </c:pt>
                <c:pt idx="1506">
                  <c:v>2.71953570564706</c:v>
                </c:pt>
                <c:pt idx="1507">
                  <c:v>2.71953570564706</c:v>
                </c:pt>
                <c:pt idx="1508">
                  <c:v>2.71953570564706</c:v>
                </c:pt>
                <c:pt idx="1509">
                  <c:v>2.71953570564706</c:v>
                </c:pt>
                <c:pt idx="1510">
                  <c:v>2.71953570564706</c:v>
                </c:pt>
                <c:pt idx="1511">
                  <c:v>2.71953570564706</c:v>
                </c:pt>
                <c:pt idx="1512">
                  <c:v>2.71953570564706</c:v>
                </c:pt>
                <c:pt idx="1513">
                  <c:v>2.71953570564706</c:v>
                </c:pt>
                <c:pt idx="1514">
                  <c:v>2.71953570564706</c:v>
                </c:pt>
                <c:pt idx="1515">
                  <c:v>2.71953570564706</c:v>
                </c:pt>
                <c:pt idx="1516">
                  <c:v>2.71953570564706</c:v>
                </c:pt>
                <c:pt idx="1517">
                  <c:v>2.71953570564706</c:v>
                </c:pt>
                <c:pt idx="1518">
                  <c:v>2.71953570564706</c:v>
                </c:pt>
                <c:pt idx="1519">
                  <c:v>2.71953570564706</c:v>
                </c:pt>
                <c:pt idx="1520">
                  <c:v>2.71953570564706</c:v>
                </c:pt>
                <c:pt idx="1521">
                  <c:v>2.71953570564706</c:v>
                </c:pt>
                <c:pt idx="1522">
                  <c:v>2.71953570564706</c:v>
                </c:pt>
                <c:pt idx="1523">
                  <c:v>2.71953570564706</c:v>
                </c:pt>
                <c:pt idx="1524">
                  <c:v>2.71953570564706</c:v>
                </c:pt>
                <c:pt idx="1525">
                  <c:v>2.71953570564706</c:v>
                </c:pt>
                <c:pt idx="1526">
                  <c:v>2.71953570564706</c:v>
                </c:pt>
                <c:pt idx="1527">
                  <c:v>2.71953570564706</c:v>
                </c:pt>
                <c:pt idx="1528">
                  <c:v>2.71953570564706</c:v>
                </c:pt>
                <c:pt idx="1529">
                  <c:v>2.71953570564706</c:v>
                </c:pt>
                <c:pt idx="1530">
                  <c:v>2.71953570564706</c:v>
                </c:pt>
                <c:pt idx="1531">
                  <c:v>2.71953570564706</c:v>
                </c:pt>
                <c:pt idx="1532">
                  <c:v>2.71953570564706</c:v>
                </c:pt>
                <c:pt idx="1533">
                  <c:v>2.71953570564706</c:v>
                </c:pt>
                <c:pt idx="1534">
                  <c:v>2.71953570564706</c:v>
                </c:pt>
                <c:pt idx="1535">
                  <c:v>2.71953570564706</c:v>
                </c:pt>
                <c:pt idx="1536">
                  <c:v>2.71953570564706</c:v>
                </c:pt>
                <c:pt idx="1537">
                  <c:v>2.71953570564706</c:v>
                </c:pt>
                <c:pt idx="1538">
                  <c:v>2.71953570564706</c:v>
                </c:pt>
                <c:pt idx="1539">
                  <c:v>2.71953570564706</c:v>
                </c:pt>
                <c:pt idx="1540">
                  <c:v>2.71953570564706</c:v>
                </c:pt>
                <c:pt idx="1541">
                  <c:v>2.71953570564706</c:v>
                </c:pt>
                <c:pt idx="1542">
                  <c:v>2.71953570564706</c:v>
                </c:pt>
                <c:pt idx="1543">
                  <c:v>2.71953570564706</c:v>
                </c:pt>
                <c:pt idx="1544">
                  <c:v>2.71953570564706</c:v>
                </c:pt>
                <c:pt idx="1545">
                  <c:v>2.71953570564706</c:v>
                </c:pt>
                <c:pt idx="1546">
                  <c:v>2.71953570564706</c:v>
                </c:pt>
                <c:pt idx="1547">
                  <c:v>2.71953570564706</c:v>
                </c:pt>
                <c:pt idx="1548">
                  <c:v>2.71953570564706</c:v>
                </c:pt>
                <c:pt idx="1549">
                  <c:v>2.71953570564706</c:v>
                </c:pt>
                <c:pt idx="1550">
                  <c:v>2.71953570564706</c:v>
                </c:pt>
                <c:pt idx="1551">
                  <c:v>2.71953570564706</c:v>
                </c:pt>
                <c:pt idx="1552">
                  <c:v>2.71953570564706</c:v>
                </c:pt>
                <c:pt idx="1553">
                  <c:v>2.71953570564706</c:v>
                </c:pt>
                <c:pt idx="1554">
                  <c:v>2.71953570564706</c:v>
                </c:pt>
                <c:pt idx="1555">
                  <c:v>2.71953570564706</c:v>
                </c:pt>
                <c:pt idx="1556">
                  <c:v>2.71953570564706</c:v>
                </c:pt>
                <c:pt idx="1557">
                  <c:v>2.71953570564706</c:v>
                </c:pt>
                <c:pt idx="1558">
                  <c:v>2.71953570564706</c:v>
                </c:pt>
                <c:pt idx="1559">
                  <c:v>2.71953570564706</c:v>
                </c:pt>
                <c:pt idx="1560">
                  <c:v>2.71953570564706</c:v>
                </c:pt>
                <c:pt idx="1561">
                  <c:v>2.71953570564706</c:v>
                </c:pt>
                <c:pt idx="1562">
                  <c:v>2.71953570564706</c:v>
                </c:pt>
                <c:pt idx="1563">
                  <c:v>2.71953570564706</c:v>
                </c:pt>
                <c:pt idx="1564">
                  <c:v>2.71953570564706</c:v>
                </c:pt>
                <c:pt idx="1565">
                  <c:v>2.71953570564706</c:v>
                </c:pt>
                <c:pt idx="1566">
                  <c:v>2.71953570564706</c:v>
                </c:pt>
                <c:pt idx="1567">
                  <c:v>2.71953570564706</c:v>
                </c:pt>
                <c:pt idx="1568">
                  <c:v>2.71953570564706</c:v>
                </c:pt>
                <c:pt idx="1569">
                  <c:v>2.71953570564706</c:v>
                </c:pt>
                <c:pt idx="1570">
                  <c:v>2.71953570564706</c:v>
                </c:pt>
                <c:pt idx="1571">
                  <c:v>2.71953570564706</c:v>
                </c:pt>
                <c:pt idx="1572">
                  <c:v>2.71953570564706</c:v>
                </c:pt>
                <c:pt idx="1573">
                  <c:v>2.71953570564706</c:v>
                </c:pt>
                <c:pt idx="1574">
                  <c:v>2.71953570564706</c:v>
                </c:pt>
                <c:pt idx="1575">
                  <c:v>2.71953570564706</c:v>
                </c:pt>
                <c:pt idx="1576">
                  <c:v>2.71953570564706</c:v>
                </c:pt>
                <c:pt idx="1577">
                  <c:v>2.71953570564706</c:v>
                </c:pt>
                <c:pt idx="1578">
                  <c:v>2.71953570564706</c:v>
                </c:pt>
                <c:pt idx="1579">
                  <c:v>2.71953570564706</c:v>
                </c:pt>
                <c:pt idx="1580">
                  <c:v>2.71953570564706</c:v>
                </c:pt>
                <c:pt idx="1581">
                  <c:v>2.71953570564706</c:v>
                </c:pt>
                <c:pt idx="1582">
                  <c:v>2.71953570564706</c:v>
                </c:pt>
                <c:pt idx="1583">
                  <c:v>2.71953570564706</c:v>
                </c:pt>
                <c:pt idx="1584">
                  <c:v>2.71953570564706</c:v>
                </c:pt>
                <c:pt idx="1585">
                  <c:v>2.71953570564706</c:v>
                </c:pt>
                <c:pt idx="1586">
                  <c:v>2.71953570564706</c:v>
                </c:pt>
                <c:pt idx="1587">
                  <c:v>2.71953570564706</c:v>
                </c:pt>
                <c:pt idx="1588">
                  <c:v>2.71953570564706</c:v>
                </c:pt>
                <c:pt idx="1589">
                  <c:v>2.71953570564706</c:v>
                </c:pt>
                <c:pt idx="1590">
                  <c:v>2.71953570564706</c:v>
                </c:pt>
                <c:pt idx="1591">
                  <c:v>2.71953570564706</c:v>
                </c:pt>
                <c:pt idx="1592">
                  <c:v>2.71953570564706</c:v>
                </c:pt>
                <c:pt idx="1593">
                  <c:v>2.71953570564706</c:v>
                </c:pt>
                <c:pt idx="1594">
                  <c:v>2.71953570564706</c:v>
                </c:pt>
                <c:pt idx="1595">
                  <c:v>2.71953570564706</c:v>
                </c:pt>
                <c:pt idx="1596">
                  <c:v>2.71953570564706</c:v>
                </c:pt>
                <c:pt idx="1597">
                  <c:v>2.71953570564706</c:v>
                </c:pt>
                <c:pt idx="1598">
                  <c:v>2.71953570564706</c:v>
                </c:pt>
                <c:pt idx="1599">
                  <c:v>2.71953570564706</c:v>
                </c:pt>
                <c:pt idx="1600">
                  <c:v>2.71953570564706</c:v>
                </c:pt>
                <c:pt idx="1601">
                  <c:v>2.71953570564706</c:v>
                </c:pt>
                <c:pt idx="1602">
                  <c:v>2.71953570564706</c:v>
                </c:pt>
                <c:pt idx="1603">
                  <c:v>2.71953570564706</c:v>
                </c:pt>
                <c:pt idx="1604">
                  <c:v>2.71953570564706</c:v>
                </c:pt>
                <c:pt idx="1605">
                  <c:v>2.71953570564706</c:v>
                </c:pt>
                <c:pt idx="1606">
                  <c:v>2.71953570564706</c:v>
                </c:pt>
                <c:pt idx="1607">
                  <c:v>2.71953570564706</c:v>
                </c:pt>
                <c:pt idx="1608">
                  <c:v>2.71953570564706</c:v>
                </c:pt>
                <c:pt idx="1609">
                  <c:v>2.71953570564706</c:v>
                </c:pt>
                <c:pt idx="1610">
                  <c:v>2.71953570564706</c:v>
                </c:pt>
                <c:pt idx="1611">
                  <c:v>2.71953570564706</c:v>
                </c:pt>
                <c:pt idx="1612">
                  <c:v>2.71953570564706</c:v>
                </c:pt>
                <c:pt idx="1613">
                  <c:v>2.71953570564706</c:v>
                </c:pt>
                <c:pt idx="1614">
                  <c:v>2.71953570564706</c:v>
                </c:pt>
                <c:pt idx="1615">
                  <c:v>2.71953570564706</c:v>
                </c:pt>
                <c:pt idx="1616">
                  <c:v>2.71953570564706</c:v>
                </c:pt>
                <c:pt idx="1617">
                  <c:v>2.71953570564706</c:v>
                </c:pt>
                <c:pt idx="1618">
                  <c:v>2.71953570564706</c:v>
                </c:pt>
                <c:pt idx="1619">
                  <c:v>2.71953570564706</c:v>
                </c:pt>
                <c:pt idx="1620">
                  <c:v>2.71953570564706</c:v>
                </c:pt>
                <c:pt idx="1621">
                  <c:v>2.71953570564706</c:v>
                </c:pt>
                <c:pt idx="1622">
                  <c:v>2.71953570564706</c:v>
                </c:pt>
                <c:pt idx="1623">
                  <c:v>2.71953570564706</c:v>
                </c:pt>
                <c:pt idx="1624">
                  <c:v>2.71953570564706</c:v>
                </c:pt>
                <c:pt idx="1625">
                  <c:v>2.71953570564706</c:v>
                </c:pt>
                <c:pt idx="1626">
                  <c:v>2.71953570564706</c:v>
                </c:pt>
                <c:pt idx="1627">
                  <c:v>2.71953570564706</c:v>
                </c:pt>
                <c:pt idx="1628">
                  <c:v>2.71953570564706</c:v>
                </c:pt>
                <c:pt idx="1629">
                  <c:v>2.71953570564706</c:v>
                </c:pt>
                <c:pt idx="1630">
                  <c:v>2.71953570564706</c:v>
                </c:pt>
                <c:pt idx="1631">
                  <c:v>2.71953570564706</c:v>
                </c:pt>
                <c:pt idx="1632">
                  <c:v>2.71953570564706</c:v>
                </c:pt>
                <c:pt idx="1633">
                  <c:v>2.71953570564706</c:v>
                </c:pt>
                <c:pt idx="1634">
                  <c:v>2.71953570564706</c:v>
                </c:pt>
                <c:pt idx="1635">
                  <c:v>2.71953570564706</c:v>
                </c:pt>
                <c:pt idx="1636">
                  <c:v>2.71953570564706</c:v>
                </c:pt>
                <c:pt idx="1637">
                  <c:v>2.71953570564706</c:v>
                </c:pt>
                <c:pt idx="1638">
                  <c:v>2.71953570564706</c:v>
                </c:pt>
                <c:pt idx="1639">
                  <c:v>2.71953570564706</c:v>
                </c:pt>
                <c:pt idx="1640">
                  <c:v>2.71953570564706</c:v>
                </c:pt>
                <c:pt idx="1641">
                  <c:v>2.71953570564706</c:v>
                </c:pt>
                <c:pt idx="1642">
                  <c:v>2.71953570564706</c:v>
                </c:pt>
                <c:pt idx="1643">
                  <c:v>2.71953570564706</c:v>
                </c:pt>
                <c:pt idx="1644">
                  <c:v>2.71953570564706</c:v>
                </c:pt>
                <c:pt idx="1645">
                  <c:v>2.71953570564706</c:v>
                </c:pt>
                <c:pt idx="1646">
                  <c:v>2.71953570564706</c:v>
                </c:pt>
                <c:pt idx="1647">
                  <c:v>2.71953570564706</c:v>
                </c:pt>
                <c:pt idx="1648">
                  <c:v>2.71953570564706</c:v>
                </c:pt>
                <c:pt idx="1649">
                  <c:v>2.71953570564706</c:v>
                </c:pt>
                <c:pt idx="1650">
                  <c:v>2.71953570564706</c:v>
                </c:pt>
                <c:pt idx="1651">
                  <c:v>2.71953570564706</c:v>
                </c:pt>
                <c:pt idx="1652">
                  <c:v>2.71953570564706</c:v>
                </c:pt>
                <c:pt idx="1653">
                  <c:v>2.71953570564706</c:v>
                </c:pt>
                <c:pt idx="1654">
                  <c:v>2.71953570564706</c:v>
                </c:pt>
                <c:pt idx="1655">
                  <c:v>2.71953570564706</c:v>
                </c:pt>
                <c:pt idx="1656">
                  <c:v>2.71953570564706</c:v>
                </c:pt>
                <c:pt idx="1657">
                  <c:v>2.71953570564706</c:v>
                </c:pt>
                <c:pt idx="1658">
                  <c:v>2.71953570564706</c:v>
                </c:pt>
                <c:pt idx="1659">
                  <c:v>2.71953570564706</c:v>
                </c:pt>
                <c:pt idx="1660">
                  <c:v>2.71953570564706</c:v>
                </c:pt>
                <c:pt idx="1661">
                  <c:v>2.71953570564706</c:v>
                </c:pt>
                <c:pt idx="1662">
                  <c:v>2.71953570564706</c:v>
                </c:pt>
                <c:pt idx="1663">
                  <c:v>2.71953570564706</c:v>
                </c:pt>
                <c:pt idx="1664">
                  <c:v>2.71953570564706</c:v>
                </c:pt>
                <c:pt idx="1665">
                  <c:v>2.71953570564706</c:v>
                </c:pt>
                <c:pt idx="1666">
                  <c:v>2.71953570564706</c:v>
                </c:pt>
                <c:pt idx="1667">
                  <c:v>2.71953570564706</c:v>
                </c:pt>
                <c:pt idx="1668">
                  <c:v>2.71953570564706</c:v>
                </c:pt>
                <c:pt idx="1669">
                  <c:v>2.71953570564706</c:v>
                </c:pt>
                <c:pt idx="1670">
                  <c:v>2.71953570564706</c:v>
                </c:pt>
                <c:pt idx="1671">
                  <c:v>2.71953570564706</c:v>
                </c:pt>
                <c:pt idx="1672">
                  <c:v>2.71953570564706</c:v>
                </c:pt>
                <c:pt idx="1673">
                  <c:v>2.71953570564706</c:v>
                </c:pt>
                <c:pt idx="1674">
                  <c:v>2.71953570564706</c:v>
                </c:pt>
                <c:pt idx="1675">
                  <c:v>2.71953570564706</c:v>
                </c:pt>
                <c:pt idx="1676">
                  <c:v>2.71953570564706</c:v>
                </c:pt>
                <c:pt idx="1677">
                  <c:v>2.71953570564706</c:v>
                </c:pt>
                <c:pt idx="1678">
                  <c:v>2.71953570564706</c:v>
                </c:pt>
                <c:pt idx="1679">
                  <c:v>2.71953570564706</c:v>
                </c:pt>
                <c:pt idx="1680">
                  <c:v>2.71953570564706</c:v>
                </c:pt>
                <c:pt idx="1681">
                  <c:v>2.71953570564706</c:v>
                </c:pt>
                <c:pt idx="1682">
                  <c:v>2.71953570564706</c:v>
                </c:pt>
                <c:pt idx="1683">
                  <c:v>2.71953570564706</c:v>
                </c:pt>
                <c:pt idx="1684">
                  <c:v>2.71953570564706</c:v>
                </c:pt>
                <c:pt idx="1685">
                  <c:v>2.71953570564706</c:v>
                </c:pt>
                <c:pt idx="1686">
                  <c:v>2.71953570564706</c:v>
                </c:pt>
                <c:pt idx="1687">
                  <c:v>2.71953570564706</c:v>
                </c:pt>
                <c:pt idx="1688">
                  <c:v>2.71953570564706</c:v>
                </c:pt>
                <c:pt idx="1689">
                  <c:v>2.71953570564706</c:v>
                </c:pt>
                <c:pt idx="1690">
                  <c:v>2.71953570564706</c:v>
                </c:pt>
                <c:pt idx="1691">
                  <c:v>2.71953570564706</c:v>
                </c:pt>
                <c:pt idx="1692">
                  <c:v>2.71953570564706</c:v>
                </c:pt>
                <c:pt idx="1693">
                  <c:v>2.71953570564706</c:v>
                </c:pt>
                <c:pt idx="1694">
                  <c:v>2.71953570564706</c:v>
                </c:pt>
                <c:pt idx="1695">
                  <c:v>2.71953570564706</c:v>
                </c:pt>
                <c:pt idx="1696">
                  <c:v>2.71953570564706</c:v>
                </c:pt>
                <c:pt idx="1697">
                  <c:v>2.71953570564706</c:v>
                </c:pt>
                <c:pt idx="1698">
                  <c:v>2.71953570564706</c:v>
                </c:pt>
                <c:pt idx="1699">
                  <c:v>2.71953570564706</c:v>
                </c:pt>
                <c:pt idx="1700">
                  <c:v>2.71953570564706</c:v>
                </c:pt>
                <c:pt idx="1701">
                  <c:v>2.71953570564706</c:v>
                </c:pt>
                <c:pt idx="1702">
                  <c:v>2.71953570564706</c:v>
                </c:pt>
                <c:pt idx="1703">
                  <c:v>2.71953570564706</c:v>
                </c:pt>
                <c:pt idx="1704">
                  <c:v>2.71953570564706</c:v>
                </c:pt>
                <c:pt idx="1705">
                  <c:v>2.71953570564706</c:v>
                </c:pt>
                <c:pt idx="1706">
                  <c:v>2.71953570564706</c:v>
                </c:pt>
                <c:pt idx="1707">
                  <c:v>2.71953570564706</c:v>
                </c:pt>
                <c:pt idx="1708">
                  <c:v>2.71953570564706</c:v>
                </c:pt>
                <c:pt idx="1709">
                  <c:v>2.71953570564706</c:v>
                </c:pt>
                <c:pt idx="1710">
                  <c:v>2.71953570564706</c:v>
                </c:pt>
                <c:pt idx="1711">
                  <c:v>2.71953570564706</c:v>
                </c:pt>
                <c:pt idx="1712">
                  <c:v>2.71953570564706</c:v>
                </c:pt>
                <c:pt idx="1713">
                  <c:v>2.71953570564706</c:v>
                </c:pt>
                <c:pt idx="1714">
                  <c:v>2.71953570564706</c:v>
                </c:pt>
                <c:pt idx="1715">
                  <c:v>2.71953570564706</c:v>
                </c:pt>
                <c:pt idx="1716">
                  <c:v>2.71953570564706</c:v>
                </c:pt>
                <c:pt idx="1717">
                  <c:v>2.71953570564706</c:v>
                </c:pt>
                <c:pt idx="1718">
                  <c:v>2.71953570564706</c:v>
                </c:pt>
                <c:pt idx="1719">
                  <c:v>2.71953570564706</c:v>
                </c:pt>
                <c:pt idx="1720">
                  <c:v>2.71953570564706</c:v>
                </c:pt>
                <c:pt idx="1721">
                  <c:v>2.71953570564706</c:v>
                </c:pt>
                <c:pt idx="1722">
                  <c:v>2.71953570564706</c:v>
                </c:pt>
                <c:pt idx="1723">
                  <c:v>2.71953570564706</c:v>
                </c:pt>
                <c:pt idx="1724">
                  <c:v>2.71953570564706</c:v>
                </c:pt>
                <c:pt idx="1725">
                  <c:v>2.71953570564706</c:v>
                </c:pt>
                <c:pt idx="1726">
                  <c:v>2.71953570564706</c:v>
                </c:pt>
                <c:pt idx="1727">
                  <c:v>2.71953570564706</c:v>
                </c:pt>
                <c:pt idx="1728">
                  <c:v>2.71953570564706</c:v>
                </c:pt>
                <c:pt idx="1729">
                  <c:v>2.71953570564706</c:v>
                </c:pt>
                <c:pt idx="1730">
                  <c:v>2.71953570564706</c:v>
                </c:pt>
                <c:pt idx="1731">
                  <c:v>2.71953570564706</c:v>
                </c:pt>
                <c:pt idx="1732">
                  <c:v>2.71953570564706</c:v>
                </c:pt>
                <c:pt idx="1733">
                  <c:v>2.71953570564706</c:v>
                </c:pt>
                <c:pt idx="1734">
                  <c:v>2.71953570564706</c:v>
                </c:pt>
                <c:pt idx="1735">
                  <c:v>2.71953570564706</c:v>
                </c:pt>
                <c:pt idx="1736">
                  <c:v>2.71953570564706</c:v>
                </c:pt>
                <c:pt idx="1737">
                  <c:v>2.71953570564706</c:v>
                </c:pt>
                <c:pt idx="1738">
                  <c:v>2.71953570564706</c:v>
                </c:pt>
                <c:pt idx="1739">
                  <c:v>2.71953570564706</c:v>
                </c:pt>
                <c:pt idx="1740">
                  <c:v>2.71953570564706</c:v>
                </c:pt>
                <c:pt idx="1741">
                  <c:v>2.71953570564706</c:v>
                </c:pt>
                <c:pt idx="1742">
                  <c:v>2.71953570564706</c:v>
                </c:pt>
                <c:pt idx="1743">
                  <c:v>2.71953570564706</c:v>
                </c:pt>
                <c:pt idx="1744">
                  <c:v>2.71953570564706</c:v>
                </c:pt>
                <c:pt idx="1745">
                  <c:v>2.71953570564706</c:v>
                </c:pt>
                <c:pt idx="1746">
                  <c:v>2.71953570564706</c:v>
                </c:pt>
                <c:pt idx="1747">
                  <c:v>2.71953570564706</c:v>
                </c:pt>
                <c:pt idx="1748">
                  <c:v>2.71953570564706</c:v>
                </c:pt>
                <c:pt idx="1749">
                  <c:v>2.71953570564706</c:v>
                </c:pt>
                <c:pt idx="1750">
                  <c:v>2.71953570564706</c:v>
                </c:pt>
                <c:pt idx="1751">
                  <c:v>2.71953570564706</c:v>
                </c:pt>
                <c:pt idx="1752">
                  <c:v>2.71953570564706</c:v>
                </c:pt>
                <c:pt idx="1753">
                  <c:v>2.71953570564706</c:v>
                </c:pt>
                <c:pt idx="1754">
                  <c:v>2.71953570564706</c:v>
                </c:pt>
                <c:pt idx="1755">
                  <c:v>2.71953570564706</c:v>
                </c:pt>
                <c:pt idx="1756">
                  <c:v>2.71953570564706</c:v>
                </c:pt>
                <c:pt idx="1757">
                  <c:v>2.71953570564706</c:v>
                </c:pt>
                <c:pt idx="1758">
                  <c:v>2.71953570564706</c:v>
                </c:pt>
                <c:pt idx="1759">
                  <c:v>2.71953570564706</c:v>
                </c:pt>
                <c:pt idx="1760">
                  <c:v>2.71953570564706</c:v>
                </c:pt>
                <c:pt idx="1761">
                  <c:v>2.71953570564706</c:v>
                </c:pt>
                <c:pt idx="1762">
                  <c:v>2.71953570564706</c:v>
                </c:pt>
                <c:pt idx="1763">
                  <c:v>2.71953570564706</c:v>
                </c:pt>
                <c:pt idx="1764">
                  <c:v>2.71953570564706</c:v>
                </c:pt>
                <c:pt idx="1765">
                  <c:v>2.71953570564706</c:v>
                </c:pt>
                <c:pt idx="1766">
                  <c:v>2.71953570564706</c:v>
                </c:pt>
                <c:pt idx="1767">
                  <c:v>2.71953570564706</c:v>
                </c:pt>
                <c:pt idx="1768">
                  <c:v>2.71953570564706</c:v>
                </c:pt>
                <c:pt idx="1769">
                  <c:v>2.71953570564706</c:v>
                </c:pt>
                <c:pt idx="1770">
                  <c:v>2.71953570564706</c:v>
                </c:pt>
                <c:pt idx="1771">
                  <c:v>2.71953570564706</c:v>
                </c:pt>
                <c:pt idx="1772">
                  <c:v>2.71953570564706</c:v>
                </c:pt>
                <c:pt idx="1773">
                  <c:v>2.71953570564706</c:v>
                </c:pt>
                <c:pt idx="1774">
                  <c:v>2.71953570564706</c:v>
                </c:pt>
                <c:pt idx="1775">
                  <c:v>2.71953570564706</c:v>
                </c:pt>
                <c:pt idx="1776">
                  <c:v>2.71953570564706</c:v>
                </c:pt>
                <c:pt idx="1777">
                  <c:v>2.71953570564706</c:v>
                </c:pt>
                <c:pt idx="1778">
                  <c:v>2.71953570564706</c:v>
                </c:pt>
                <c:pt idx="1779">
                  <c:v>2.71953570564706</c:v>
                </c:pt>
                <c:pt idx="1780">
                  <c:v>2.71953570564706</c:v>
                </c:pt>
                <c:pt idx="1781">
                  <c:v>2.71953570564706</c:v>
                </c:pt>
                <c:pt idx="1782">
                  <c:v>2.71953570564706</c:v>
                </c:pt>
                <c:pt idx="1783">
                  <c:v>2.71953570564706</c:v>
                </c:pt>
                <c:pt idx="1784">
                  <c:v>2.71953570564706</c:v>
                </c:pt>
                <c:pt idx="1785">
                  <c:v>2.71953570564706</c:v>
                </c:pt>
                <c:pt idx="1786">
                  <c:v>2.71953570564706</c:v>
                </c:pt>
                <c:pt idx="1787">
                  <c:v>2.71953570564706</c:v>
                </c:pt>
                <c:pt idx="1788">
                  <c:v>2.71953570564706</c:v>
                </c:pt>
                <c:pt idx="1789">
                  <c:v>2.71953570564706</c:v>
                </c:pt>
                <c:pt idx="1790">
                  <c:v>2.71953570564706</c:v>
                </c:pt>
                <c:pt idx="1791">
                  <c:v>2.71953570564706</c:v>
                </c:pt>
                <c:pt idx="1792">
                  <c:v>2.71953570564706</c:v>
                </c:pt>
                <c:pt idx="1793">
                  <c:v>2.71953570564706</c:v>
                </c:pt>
                <c:pt idx="1794">
                  <c:v>2.71953570564706</c:v>
                </c:pt>
                <c:pt idx="1795">
                  <c:v>2.71953570564706</c:v>
                </c:pt>
                <c:pt idx="1796">
                  <c:v>2.71953570564706</c:v>
                </c:pt>
                <c:pt idx="1797">
                  <c:v>2.71953570564706</c:v>
                </c:pt>
                <c:pt idx="1798">
                  <c:v>2.71953570564706</c:v>
                </c:pt>
                <c:pt idx="1799">
                  <c:v>2.71953570564706</c:v>
                </c:pt>
                <c:pt idx="1800">
                  <c:v>2.71953570564706</c:v>
                </c:pt>
                <c:pt idx="1801">
                  <c:v>2.71953570564706</c:v>
                </c:pt>
                <c:pt idx="1802">
                  <c:v>2.71953570564706</c:v>
                </c:pt>
                <c:pt idx="1803">
                  <c:v>2.71953570564706</c:v>
                </c:pt>
                <c:pt idx="1804">
                  <c:v>2.71953570564706</c:v>
                </c:pt>
                <c:pt idx="1805">
                  <c:v>2.71953570564706</c:v>
                </c:pt>
                <c:pt idx="1806">
                  <c:v>2.71953570564706</c:v>
                </c:pt>
                <c:pt idx="1807">
                  <c:v>2.71953570564706</c:v>
                </c:pt>
                <c:pt idx="1808">
                  <c:v>2.71953570564706</c:v>
                </c:pt>
                <c:pt idx="1809">
                  <c:v>2.71953570564706</c:v>
                </c:pt>
                <c:pt idx="1810">
                  <c:v>2.71953570564706</c:v>
                </c:pt>
                <c:pt idx="1811">
                  <c:v>2.71953570564706</c:v>
                </c:pt>
                <c:pt idx="1812">
                  <c:v>2.71953570564706</c:v>
                </c:pt>
                <c:pt idx="1813">
                  <c:v>2.71953570564706</c:v>
                </c:pt>
                <c:pt idx="1814">
                  <c:v>2.71953570564706</c:v>
                </c:pt>
                <c:pt idx="1815">
                  <c:v>2.71953570564706</c:v>
                </c:pt>
                <c:pt idx="1816">
                  <c:v>2.71953570564706</c:v>
                </c:pt>
                <c:pt idx="1817">
                  <c:v>2.71953570564706</c:v>
                </c:pt>
                <c:pt idx="1818">
                  <c:v>2.71953570564706</c:v>
                </c:pt>
                <c:pt idx="1819">
                  <c:v>2.71953570564706</c:v>
                </c:pt>
                <c:pt idx="1820">
                  <c:v>2.71953570564706</c:v>
                </c:pt>
                <c:pt idx="1821">
                  <c:v>2.71953570564706</c:v>
                </c:pt>
                <c:pt idx="1822">
                  <c:v>2.71953570564706</c:v>
                </c:pt>
                <c:pt idx="1823">
                  <c:v>2.71953570564706</c:v>
                </c:pt>
                <c:pt idx="1824">
                  <c:v>2.71953570564706</c:v>
                </c:pt>
                <c:pt idx="1825">
                  <c:v>2.71953570564706</c:v>
                </c:pt>
                <c:pt idx="1826">
                  <c:v>2.71953570564706</c:v>
                </c:pt>
                <c:pt idx="1827">
                  <c:v>2.71953570564706</c:v>
                </c:pt>
                <c:pt idx="1828">
                  <c:v>2.71953570564706</c:v>
                </c:pt>
                <c:pt idx="1829">
                  <c:v>2.71953570564706</c:v>
                </c:pt>
                <c:pt idx="1830">
                  <c:v>2.71953570564706</c:v>
                </c:pt>
                <c:pt idx="1831">
                  <c:v>2.71953570564706</c:v>
                </c:pt>
                <c:pt idx="1832">
                  <c:v>2.71953570564706</c:v>
                </c:pt>
                <c:pt idx="1833">
                  <c:v>2.71953570564706</c:v>
                </c:pt>
                <c:pt idx="1834">
                  <c:v>2.71953570564706</c:v>
                </c:pt>
                <c:pt idx="1835">
                  <c:v>2.71953570564706</c:v>
                </c:pt>
                <c:pt idx="1836">
                  <c:v>2.71953570564706</c:v>
                </c:pt>
                <c:pt idx="1837">
                  <c:v>2.71953570564706</c:v>
                </c:pt>
                <c:pt idx="1838">
                  <c:v>2.71953570564706</c:v>
                </c:pt>
                <c:pt idx="1839">
                  <c:v>2.71953570564706</c:v>
                </c:pt>
                <c:pt idx="1840">
                  <c:v>2.71953570564706</c:v>
                </c:pt>
                <c:pt idx="1841">
                  <c:v>2.71953570564706</c:v>
                </c:pt>
                <c:pt idx="1842">
                  <c:v>2.71953570564706</c:v>
                </c:pt>
                <c:pt idx="1843">
                  <c:v>2.71953570564706</c:v>
                </c:pt>
                <c:pt idx="1844">
                  <c:v>2.71953570564706</c:v>
                </c:pt>
                <c:pt idx="1845">
                  <c:v>2.71953570564706</c:v>
                </c:pt>
                <c:pt idx="1846">
                  <c:v>2.71953570564706</c:v>
                </c:pt>
                <c:pt idx="1847">
                  <c:v>2.71953570564706</c:v>
                </c:pt>
                <c:pt idx="1848">
                  <c:v>2.71953570564706</c:v>
                </c:pt>
                <c:pt idx="1849">
                  <c:v>2.71953570564706</c:v>
                </c:pt>
                <c:pt idx="1850">
                  <c:v>2.71953570564706</c:v>
                </c:pt>
                <c:pt idx="1851">
                  <c:v>2.71953570564706</c:v>
                </c:pt>
                <c:pt idx="1852">
                  <c:v>2.71953570564706</c:v>
                </c:pt>
                <c:pt idx="1853">
                  <c:v>2.71953570564706</c:v>
                </c:pt>
                <c:pt idx="1854">
                  <c:v>2.71953570564706</c:v>
                </c:pt>
                <c:pt idx="1855">
                  <c:v>2.71953570564706</c:v>
                </c:pt>
                <c:pt idx="1856">
                  <c:v>2.71953570564706</c:v>
                </c:pt>
                <c:pt idx="1857">
                  <c:v>2.71953570564706</c:v>
                </c:pt>
                <c:pt idx="1858">
                  <c:v>2.71953570564706</c:v>
                </c:pt>
                <c:pt idx="1859">
                  <c:v>2.71953570564706</c:v>
                </c:pt>
                <c:pt idx="1860">
                  <c:v>2.71953570564706</c:v>
                </c:pt>
                <c:pt idx="1861">
                  <c:v>2.71953570564706</c:v>
                </c:pt>
                <c:pt idx="1862">
                  <c:v>2.71953570564706</c:v>
                </c:pt>
                <c:pt idx="1863">
                  <c:v>2.71953570564706</c:v>
                </c:pt>
                <c:pt idx="1864">
                  <c:v>2.71953570564706</c:v>
                </c:pt>
                <c:pt idx="1865">
                  <c:v>2.71953570564706</c:v>
                </c:pt>
                <c:pt idx="1866">
                  <c:v>2.71953570564706</c:v>
                </c:pt>
                <c:pt idx="1867">
                  <c:v>2.71953570564706</c:v>
                </c:pt>
                <c:pt idx="1868">
                  <c:v>2.71953570564706</c:v>
                </c:pt>
                <c:pt idx="1869">
                  <c:v>2.71953570564706</c:v>
                </c:pt>
                <c:pt idx="1870">
                  <c:v>2.71953570564706</c:v>
                </c:pt>
                <c:pt idx="1871">
                  <c:v>2.71953570564706</c:v>
                </c:pt>
                <c:pt idx="1872">
                  <c:v>2.71953570564706</c:v>
                </c:pt>
                <c:pt idx="1873">
                  <c:v>2.71953570564706</c:v>
                </c:pt>
                <c:pt idx="1874">
                  <c:v>2.71953570564706</c:v>
                </c:pt>
                <c:pt idx="1875">
                  <c:v>2.71953570564706</c:v>
                </c:pt>
                <c:pt idx="1876">
                  <c:v>2.71953570564706</c:v>
                </c:pt>
                <c:pt idx="1877">
                  <c:v>2.71953570564706</c:v>
                </c:pt>
                <c:pt idx="1878">
                  <c:v>2.71953570564706</c:v>
                </c:pt>
                <c:pt idx="1879">
                  <c:v>2.71953570564706</c:v>
                </c:pt>
                <c:pt idx="1880">
                  <c:v>2.71953570564706</c:v>
                </c:pt>
                <c:pt idx="1881">
                  <c:v>2.71953570564706</c:v>
                </c:pt>
                <c:pt idx="1882">
                  <c:v>2.71953570564706</c:v>
                </c:pt>
                <c:pt idx="1883">
                  <c:v>2.71953570564706</c:v>
                </c:pt>
                <c:pt idx="1884">
                  <c:v>2.71953570564706</c:v>
                </c:pt>
                <c:pt idx="1885">
                  <c:v>2.71953570564706</c:v>
                </c:pt>
                <c:pt idx="1886">
                  <c:v>2.71953570564706</c:v>
                </c:pt>
                <c:pt idx="1887">
                  <c:v>2.71953570564706</c:v>
                </c:pt>
                <c:pt idx="1888">
                  <c:v>2.71953570564706</c:v>
                </c:pt>
                <c:pt idx="1889">
                  <c:v>2.71953570564706</c:v>
                </c:pt>
                <c:pt idx="1890">
                  <c:v>2.71953570564706</c:v>
                </c:pt>
                <c:pt idx="1891">
                  <c:v>2.71953570564706</c:v>
                </c:pt>
                <c:pt idx="1892">
                  <c:v>2.71953570564706</c:v>
                </c:pt>
                <c:pt idx="1893">
                  <c:v>2.71953570564706</c:v>
                </c:pt>
                <c:pt idx="1894">
                  <c:v>2.71953570564706</c:v>
                </c:pt>
                <c:pt idx="1895">
                  <c:v>2.71953570564706</c:v>
                </c:pt>
                <c:pt idx="1896">
                  <c:v>2.71953570564706</c:v>
                </c:pt>
                <c:pt idx="1897">
                  <c:v>2.71953570564706</c:v>
                </c:pt>
                <c:pt idx="1898">
                  <c:v>2.71953570564706</c:v>
                </c:pt>
                <c:pt idx="1899">
                  <c:v>2.71953570564706</c:v>
                </c:pt>
                <c:pt idx="1900">
                  <c:v>2.71953570564706</c:v>
                </c:pt>
                <c:pt idx="1901">
                  <c:v>2.71953570564706</c:v>
                </c:pt>
                <c:pt idx="1902">
                  <c:v>2.71953570564706</c:v>
                </c:pt>
                <c:pt idx="1903">
                  <c:v>2.71953570564706</c:v>
                </c:pt>
                <c:pt idx="1904">
                  <c:v>2.71953570564706</c:v>
                </c:pt>
                <c:pt idx="1905">
                  <c:v>2.71953570564706</c:v>
                </c:pt>
                <c:pt idx="1906">
                  <c:v>2.71953570564706</c:v>
                </c:pt>
                <c:pt idx="1907">
                  <c:v>2.71953570564706</c:v>
                </c:pt>
                <c:pt idx="1908">
                  <c:v>2.71953570564706</c:v>
                </c:pt>
                <c:pt idx="1909">
                  <c:v>2.71953570564706</c:v>
                </c:pt>
                <c:pt idx="1910">
                  <c:v>2.71953570564706</c:v>
                </c:pt>
                <c:pt idx="1911">
                  <c:v>2.71953570564706</c:v>
                </c:pt>
                <c:pt idx="1912">
                  <c:v>2.71953570564706</c:v>
                </c:pt>
                <c:pt idx="1913">
                  <c:v>2.71953570564706</c:v>
                </c:pt>
                <c:pt idx="1914">
                  <c:v>2.71953570564706</c:v>
                </c:pt>
                <c:pt idx="1915">
                  <c:v>2.71953570564706</c:v>
                </c:pt>
                <c:pt idx="1916">
                  <c:v>2.71953570564706</c:v>
                </c:pt>
                <c:pt idx="1917">
                  <c:v>2.71953570564706</c:v>
                </c:pt>
                <c:pt idx="1918">
                  <c:v>2.71953570564706</c:v>
                </c:pt>
                <c:pt idx="1919">
                  <c:v>2.71953570564706</c:v>
                </c:pt>
                <c:pt idx="1920">
                  <c:v>2.71953570564706</c:v>
                </c:pt>
                <c:pt idx="1921">
                  <c:v>2.71953570564706</c:v>
                </c:pt>
                <c:pt idx="1922">
                  <c:v>2.71953570564706</c:v>
                </c:pt>
                <c:pt idx="1923">
                  <c:v>2.71953570564706</c:v>
                </c:pt>
                <c:pt idx="1924">
                  <c:v>2.71953570564706</c:v>
                </c:pt>
                <c:pt idx="1925">
                  <c:v>2.71953570564706</c:v>
                </c:pt>
                <c:pt idx="1926">
                  <c:v>2.71953570564706</c:v>
                </c:pt>
                <c:pt idx="1927">
                  <c:v>2.71953570564706</c:v>
                </c:pt>
                <c:pt idx="1928">
                  <c:v>2.71953570564706</c:v>
                </c:pt>
                <c:pt idx="1929">
                  <c:v>2.71953570564706</c:v>
                </c:pt>
                <c:pt idx="1930">
                  <c:v>2.71953570564706</c:v>
                </c:pt>
                <c:pt idx="1931">
                  <c:v>2.71953570564706</c:v>
                </c:pt>
                <c:pt idx="1932">
                  <c:v>2.71953570564706</c:v>
                </c:pt>
                <c:pt idx="1933">
                  <c:v>2.71953570564706</c:v>
                </c:pt>
                <c:pt idx="1934">
                  <c:v>2.71953570564706</c:v>
                </c:pt>
                <c:pt idx="1935">
                  <c:v>2.71953570564706</c:v>
                </c:pt>
                <c:pt idx="1936">
                  <c:v>2.71953570564706</c:v>
                </c:pt>
                <c:pt idx="1937">
                  <c:v>2.71953570564706</c:v>
                </c:pt>
                <c:pt idx="1938">
                  <c:v>2.71953570564706</c:v>
                </c:pt>
                <c:pt idx="1939">
                  <c:v>2.71953570564706</c:v>
                </c:pt>
                <c:pt idx="1940">
                  <c:v>2.71953570564706</c:v>
                </c:pt>
                <c:pt idx="1941">
                  <c:v>2.71953570564706</c:v>
                </c:pt>
                <c:pt idx="1942">
                  <c:v>2.71953570564706</c:v>
                </c:pt>
                <c:pt idx="1943">
                  <c:v>2.71953570564706</c:v>
                </c:pt>
                <c:pt idx="1944">
                  <c:v>2.71953570564706</c:v>
                </c:pt>
                <c:pt idx="1945">
                  <c:v>2.71953570564706</c:v>
                </c:pt>
                <c:pt idx="1946">
                  <c:v>2.71953570564706</c:v>
                </c:pt>
                <c:pt idx="1947">
                  <c:v>2.71953570564706</c:v>
                </c:pt>
                <c:pt idx="1948">
                  <c:v>2.71953570564706</c:v>
                </c:pt>
                <c:pt idx="1949">
                  <c:v>2.71953570564706</c:v>
                </c:pt>
                <c:pt idx="1950">
                  <c:v>2.71953570564706</c:v>
                </c:pt>
                <c:pt idx="1951">
                  <c:v>2.71953570564706</c:v>
                </c:pt>
                <c:pt idx="1952">
                  <c:v>2.71953570564706</c:v>
                </c:pt>
                <c:pt idx="1953">
                  <c:v>2.71953570564706</c:v>
                </c:pt>
                <c:pt idx="1954">
                  <c:v>2.71953570564706</c:v>
                </c:pt>
                <c:pt idx="1955">
                  <c:v>2.71953570564706</c:v>
                </c:pt>
                <c:pt idx="1956">
                  <c:v>2.71953570564706</c:v>
                </c:pt>
                <c:pt idx="1957">
                  <c:v>2.71953570564706</c:v>
                </c:pt>
                <c:pt idx="1958">
                  <c:v>2.71953570564706</c:v>
                </c:pt>
                <c:pt idx="1959">
                  <c:v>2.71953570564706</c:v>
                </c:pt>
                <c:pt idx="1960">
                  <c:v>2.71953570564706</c:v>
                </c:pt>
                <c:pt idx="1961">
                  <c:v>2.71953570564706</c:v>
                </c:pt>
                <c:pt idx="1962">
                  <c:v>2.71953570564706</c:v>
                </c:pt>
                <c:pt idx="1963">
                  <c:v>2.71953570564706</c:v>
                </c:pt>
                <c:pt idx="1964">
                  <c:v>2.71953570564706</c:v>
                </c:pt>
                <c:pt idx="1965">
                  <c:v>2.71953570564706</c:v>
                </c:pt>
                <c:pt idx="1966">
                  <c:v>2.71953570564706</c:v>
                </c:pt>
                <c:pt idx="1967">
                  <c:v>2.71953570564706</c:v>
                </c:pt>
                <c:pt idx="1968">
                  <c:v>2.71953570564706</c:v>
                </c:pt>
                <c:pt idx="1969">
                  <c:v>2.71953570564706</c:v>
                </c:pt>
                <c:pt idx="1970">
                  <c:v>2.71953570564706</c:v>
                </c:pt>
                <c:pt idx="1971">
                  <c:v>2.71953570564706</c:v>
                </c:pt>
                <c:pt idx="1972">
                  <c:v>2.71953570564706</c:v>
                </c:pt>
                <c:pt idx="1973">
                  <c:v>2.71953570564706</c:v>
                </c:pt>
                <c:pt idx="1974">
                  <c:v>2.71953570564706</c:v>
                </c:pt>
                <c:pt idx="1975">
                  <c:v>2.71953570564706</c:v>
                </c:pt>
                <c:pt idx="1976">
                  <c:v>2.71953570564706</c:v>
                </c:pt>
                <c:pt idx="1977">
                  <c:v>2.71953570564706</c:v>
                </c:pt>
                <c:pt idx="1978">
                  <c:v>2.71953570564706</c:v>
                </c:pt>
                <c:pt idx="1979">
                  <c:v>2.71953570564706</c:v>
                </c:pt>
                <c:pt idx="1980">
                  <c:v>2.71953570564706</c:v>
                </c:pt>
                <c:pt idx="1981">
                  <c:v>2.71953570564706</c:v>
                </c:pt>
                <c:pt idx="1982">
                  <c:v>2.71953570564706</c:v>
                </c:pt>
                <c:pt idx="1983">
                  <c:v>2.71953570564706</c:v>
                </c:pt>
                <c:pt idx="1984">
                  <c:v>2.71953570564706</c:v>
                </c:pt>
                <c:pt idx="1985">
                  <c:v>2.71953570564706</c:v>
                </c:pt>
                <c:pt idx="1986">
                  <c:v>2.71953570564706</c:v>
                </c:pt>
                <c:pt idx="1987">
                  <c:v>2.71953570564706</c:v>
                </c:pt>
                <c:pt idx="1988">
                  <c:v>2.71953570564706</c:v>
                </c:pt>
                <c:pt idx="1989">
                  <c:v>2.71953570564706</c:v>
                </c:pt>
                <c:pt idx="1990">
                  <c:v>2.71953570564706</c:v>
                </c:pt>
                <c:pt idx="1991">
                  <c:v>2.71953570564706</c:v>
                </c:pt>
                <c:pt idx="1992">
                  <c:v>2.71953570564706</c:v>
                </c:pt>
                <c:pt idx="1993">
                  <c:v>2.71953570564706</c:v>
                </c:pt>
                <c:pt idx="1994">
                  <c:v>2.71953570564706</c:v>
                </c:pt>
                <c:pt idx="1995">
                  <c:v>2.71953570564706</c:v>
                </c:pt>
                <c:pt idx="1996">
                  <c:v>2.71953570564706</c:v>
                </c:pt>
                <c:pt idx="1997">
                  <c:v>2.71953570564706</c:v>
                </c:pt>
                <c:pt idx="1998">
                  <c:v>2.71953570564706</c:v>
                </c:pt>
                <c:pt idx="1999">
                  <c:v>2.71953570564706</c:v>
                </c:pt>
                <c:pt idx="2000">
                  <c:v>2.71953570564706</c:v>
                </c:pt>
                <c:pt idx="2001">
                  <c:v>2.71953570564706</c:v>
                </c:pt>
                <c:pt idx="2002">
                  <c:v>2.71953570564706</c:v>
                </c:pt>
                <c:pt idx="2003">
                  <c:v>2.71953570564706</c:v>
                </c:pt>
                <c:pt idx="2004">
                  <c:v>2.71953570564706</c:v>
                </c:pt>
                <c:pt idx="2005">
                  <c:v>2.71953570564706</c:v>
                </c:pt>
                <c:pt idx="2006">
                  <c:v>2.71953570564706</c:v>
                </c:pt>
                <c:pt idx="2007">
                  <c:v>2.71953570564706</c:v>
                </c:pt>
                <c:pt idx="2008">
                  <c:v>2.71953570564706</c:v>
                </c:pt>
                <c:pt idx="2009">
                  <c:v>2.71953570564706</c:v>
                </c:pt>
                <c:pt idx="2010">
                  <c:v>2.71953570564706</c:v>
                </c:pt>
                <c:pt idx="2011">
                  <c:v>2.71953570564706</c:v>
                </c:pt>
                <c:pt idx="2012">
                  <c:v>2.71953570564706</c:v>
                </c:pt>
                <c:pt idx="2013">
                  <c:v>2.71953570564706</c:v>
                </c:pt>
                <c:pt idx="2014">
                  <c:v>2.71953570564706</c:v>
                </c:pt>
                <c:pt idx="2015">
                  <c:v>2.71953570564706</c:v>
                </c:pt>
                <c:pt idx="2016">
                  <c:v>2.71953570564706</c:v>
                </c:pt>
                <c:pt idx="2017">
                  <c:v>2.71953570564706</c:v>
                </c:pt>
                <c:pt idx="2018">
                  <c:v>2.71953570564706</c:v>
                </c:pt>
                <c:pt idx="2019">
                  <c:v>2.71953570564706</c:v>
                </c:pt>
                <c:pt idx="2020">
                  <c:v>2.71953570564706</c:v>
                </c:pt>
                <c:pt idx="2021">
                  <c:v>2.71953570564706</c:v>
                </c:pt>
                <c:pt idx="2022">
                  <c:v>2.71953570564706</c:v>
                </c:pt>
                <c:pt idx="2023">
                  <c:v>2.71953570564706</c:v>
                </c:pt>
                <c:pt idx="2024">
                  <c:v>2.71953570564706</c:v>
                </c:pt>
                <c:pt idx="2025">
                  <c:v>2.71953570564706</c:v>
                </c:pt>
                <c:pt idx="2026">
                  <c:v>2.71953570564706</c:v>
                </c:pt>
                <c:pt idx="2027">
                  <c:v>2.71953570564706</c:v>
                </c:pt>
                <c:pt idx="2028">
                  <c:v>2.71953570564706</c:v>
                </c:pt>
                <c:pt idx="2029">
                  <c:v>2.71953570564706</c:v>
                </c:pt>
                <c:pt idx="2030">
                  <c:v>2.71953570564706</c:v>
                </c:pt>
                <c:pt idx="2031">
                  <c:v>2.71953570564706</c:v>
                </c:pt>
                <c:pt idx="2032">
                  <c:v>2.71953570564706</c:v>
                </c:pt>
                <c:pt idx="2033">
                  <c:v>2.71953570564706</c:v>
                </c:pt>
                <c:pt idx="2034">
                  <c:v>2.71953570564706</c:v>
                </c:pt>
                <c:pt idx="2035">
                  <c:v>2.71953570564706</c:v>
                </c:pt>
                <c:pt idx="2036">
                  <c:v>2.71953570564706</c:v>
                </c:pt>
                <c:pt idx="2037">
                  <c:v>2.71953570564706</c:v>
                </c:pt>
                <c:pt idx="2038">
                  <c:v>2.71953570564706</c:v>
                </c:pt>
                <c:pt idx="2039">
                  <c:v>2.71953570564706</c:v>
                </c:pt>
                <c:pt idx="2040">
                  <c:v>2.71953570564706</c:v>
                </c:pt>
                <c:pt idx="2041">
                  <c:v>2.71953570564706</c:v>
                </c:pt>
                <c:pt idx="2042">
                  <c:v>2.71953570564706</c:v>
                </c:pt>
                <c:pt idx="2043">
                  <c:v>2.71953570564706</c:v>
                </c:pt>
                <c:pt idx="2044">
                  <c:v>2.71953570564706</c:v>
                </c:pt>
                <c:pt idx="2045">
                  <c:v>2.71953570564706</c:v>
                </c:pt>
                <c:pt idx="2046">
                  <c:v>2.71953570564706</c:v>
                </c:pt>
                <c:pt idx="2047">
                  <c:v>2.71953570564706</c:v>
                </c:pt>
                <c:pt idx="2048">
                  <c:v>2.71953570564706</c:v>
                </c:pt>
                <c:pt idx="2049">
                  <c:v>2.71953570564706</c:v>
                </c:pt>
                <c:pt idx="2050">
                  <c:v>2.71953570564706</c:v>
                </c:pt>
                <c:pt idx="2051">
                  <c:v>2.71953570564706</c:v>
                </c:pt>
                <c:pt idx="2052">
                  <c:v>2.71953570564706</c:v>
                </c:pt>
                <c:pt idx="2053">
                  <c:v>2.71953570564706</c:v>
                </c:pt>
                <c:pt idx="2054">
                  <c:v>2.71953570564706</c:v>
                </c:pt>
                <c:pt idx="2055">
                  <c:v>2.71953570564706</c:v>
                </c:pt>
                <c:pt idx="2056">
                  <c:v>2.71953570564706</c:v>
                </c:pt>
                <c:pt idx="2057">
                  <c:v>2.71953570564706</c:v>
                </c:pt>
                <c:pt idx="2058">
                  <c:v>2.71953570564706</c:v>
                </c:pt>
                <c:pt idx="2059">
                  <c:v>2.71953570564706</c:v>
                </c:pt>
                <c:pt idx="2060">
                  <c:v>2.71953570564706</c:v>
                </c:pt>
                <c:pt idx="2061">
                  <c:v>2.71953570564706</c:v>
                </c:pt>
                <c:pt idx="2062">
                  <c:v>2.71953570564706</c:v>
                </c:pt>
                <c:pt idx="2063">
                  <c:v>2.71953570564706</c:v>
                </c:pt>
                <c:pt idx="2064">
                  <c:v>2.71953570564706</c:v>
                </c:pt>
                <c:pt idx="2065">
                  <c:v>2.71953570564706</c:v>
                </c:pt>
                <c:pt idx="2066">
                  <c:v>2.71953570564706</c:v>
                </c:pt>
                <c:pt idx="2067">
                  <c:v>2.71953570564706</c:v>
                </c:pt>
                <c:pt idx="2068">
                  <c:v>2.71953570564706</c:v>
                </c:pt>
                <c:pt idx="2069">
                  <c:v>2.71953570564706</c:v>
                </c:pt>
                <c:pt idx="2070">
                  <c:v>2.71953570564706</c:v>
                </c:pt>
                <c:pt idx="2071">
                  <c:v>2.71953570564706</c:v>
                </c:pt>
                <c:pt idx="2072">
                  <c:v>2.71953570564706</c:v>
                </c:pt>
                <c:pt idx="2073">
                  <c:v>2.71953570564706</c:v>
                </c:pt>
                <c:pt idx="2074">
                  <c:v>2.71953570564706</c:v>
                </c:pt>
                <c:pt idx="2075">
                  <c:v>2.71953570564706</c:v>
                </c:pt>
                <c:pt idx="2076">
                  <c:v>2.71953570564706</c:v>
                </c:pt>
                <c:pt idx="2077">
                  <c:v>2.71953570564706</c:v>
                </c:pt>
                <c:pt idx="2078">
                  <c:v>2.71953570564706</c:v>
                </c:pt>
                <c:pt idx="2079">
                  <c:v>2.71953570564706</c:v>
                </c:pt>
                <c:pt idx="2080">
                  <c:v>2.71953570564706</c:v>
                </c:pt>
                <c:pt idx="2081">
                  <c:v>2.71953570564706</c:v>
                </c:pt>
                <c:pt idx="2082">
                  <c:v>2.71953570564706</c:v>
                </c:pt>
                <c:pt idx="2083">
                  <c:v>2.71953570564706</c:v>
                </c:pt>
                <c:pt idx="2084">
                  <c:v>2.71953570564706</c:v>
                </c:pt>
                <c:pt idx="2085">
                  <c:v>2.71953570564706</c:v>
                </c:pt>
                <c:pt idx="2086">
                  <c:v>2.71953570564706</c:v>
                </c:pt>
                <c:pt idx="2087">
                  <c:v>2.71953570564706</c:v>
                </c:pt>
                <c:pt idx="2088">
                  <c:v>2.71953570564706</c:v>
                </c:pt>
                <c:pt idx="2089">
                  <c:v>2.71953570564706</c:v>
                </c:pt>
                <c:pt idx="2090">
                  <c:v>2.71953570564706</c:v>
                </c:pt>
                <c:pt idx="2091">
                  <c:v>2.71953570564706</c:v>
                </c:pt>
                <c:pt idx="2092">
                  <c:v>2.71953570564706</c:v>
                </c:pt>
                <c:pt idx="2093">
                  <c:v>2.71953570564706</c:v>
                </c:pt>
                <c:pt idx="2094">
                  <c:v>2.71953570564706</c:v>
                </c:pt>
                <c:pt idx="2095">
                  <c:v>2.71953570564706</c:v>
                </c:pt>
                <c:pt idx="2096">
                  <c:v>2.71953570564706</c:v>
                </c:pt>
                <c:pt idx="2097">
                  <c:v>2.71953570564706</c:v>
                </c:pt>
                <c:pt idx="2098">
                  <c:v>2.71953570564706</c:v>
                </c:pt>
                <c:pt idx="2099">
                  <c:v>2.71953570564706</c:v>
                </c:pt>
                <c:pt idx="2100">
                  <c:v>2.71953570564706</c:v>
                </c:pt>
                <c:pt idx="2101">
                  <c:v>2.71953570564706</c:v>
                </c:pt>
                <c:pt idx="2102">
                  <c:v>2.71953570564706</c:v>
                </c:pt>
                <c:pt idx="2103">
                  <c:v>2.71953570564706</c:v>
                </c:pt>
                <c:pt idx="2104">
                  <c:v>2.71953570564706</c:v>
                </c:pt>
                <c:pt idx="2105">
                  <c:v>2.71953570564706</c:v>
                </c:pt>
                <c:pt idx="2106">
                  <c:v>2.71953570564706</c:v>
                </c:pt>
                <c:pt idx="2107">
                  <c:v>2.71953570564706</c:v>
                </c:pt>
                <c:pt idx="2108">
                  <c:v>2.71953570564706</c:v>
                </c:pt>
                <c:pt idx="2109">
                  <c:v>2.71953570564706</c:v>
                </c:pt>
                <c:pt idx="2110">
                  <c:v>2.71953570564706</c:v>
                </c:pt>
                <c:pt idx="2111">
                  <c:v>2.71953570564706</c:v>
                </c:pt>
                <c:pt idx="2112">
                  <c:v>2.71953570564706</c:v>
                </c:pt>
                <c:pt idx="2113">
                  <c:v>2.71953570564706</c:v>
                </c:pt>
                <c:pt idx="2114">
                  <c:v>2.71953570564706</c:v>
                </c:pt>
                <c:pt idx="2115">
                  <c:v>2.71953570564706</c:v>
                </c:pt>
                <c:pt idx="2116">
                  <c:v>2.71953570564706</c:v>
                </c:pt>
                <c:pt idx="2117">
                  <c:v>2.71953570564706</c:v>
                </c:pt>
                <c:pt idx="2118">
                  <c:v>2.71953570564706</c:v>
                </c:pt>
                <c:pt idx="2119">
                  <c:v>2.71953570564706</c:v>
                </c:pt>
                <c:pt idx="2120">
                  <c:v>2.71953570564706</c:v>
                </c:pt>
                <c:pt idx="2121">
                  <c:v>2.71953570564706</c:v>
                </c:pt>
                <c:pt idx="2122">
                  <c:v>2.71953570564706</c:v>
                </c:pt>
                <c:pt idx="2123">
                  <c:v>2.71953570564706</c:v>
                </c:pt>
                <c:pt idx="2124">
                  <c:v>2.71953570564706</c:v>
                </c:pt>
                <c:pt idx="2125">
                  <c:v>2.71953570564706</c:v>
                </c:pt>
                <c:pt idx="2126">
                  <c:v>2.71953570564706</c:v>
                </c:pt>
                <c:pt idx="2127">
                  <c:v>2.71953570564706</c:v>
                </c:pt>
                <c:pt idx="2128">
                  <c:v>2.71953570564706</c:v>
                </c:pt>
                <c:pt idx="2129">
                  <c:v>2.71953570564706</c:v>
                </c:pt>
                <c:pt idx="2130">
                  <c:v>2.71953570564706</c:v>
                </c:pt>
                <c:pt idx="2131">
                  <c:v>2.71953570564706</c:v>
                </c:pt>
                <c:pt idx="2132">
                  <c:v>2.71953570564706</c:v>
                </c:pt>
                <c:pt idx="2133">
                  <c:v>2.71953570564706</c:v>
                </c:pt>
                <c:pt idx="2134">
                  <c:v>2.71953570564706</c:v>
                </c:pt>
                <c:pt idx="2135">
                  <c:v>2.71953570564706</c:v>
                </c:pt>
                <c:pt idx="2136">
                  <c:v>2.71953570564706</c:v>
                </c:pt>
                <c:pt idx="2137">
                  <c:v>2.71953570564706</c:v>
                </c:pt>
                <c:pt idx="2138">
                  <c:v>2.71953570564706</c:v>
                </c:pt>
                <c:pt idx="2139">
                  <c:v>2.71953570564706</c:v>
                </c:pt>
                <c:pt idx="2140">
                  <c:v>2.71953570564706</c:v>
                </c:pt>
                <c:pt idx="2141">
                  <c:v>2.71953570564706</c:v>
                </c:pt>
                <c:pt idx="2142">
                  <c:v>2.71953570564706</c:v>
                </c:pt>
                <c:pt idx="2143">
                  <c:v>2.71953570564706</c:v>
                </c:pt>
                <c:pt idx="2144">
                  <c:v>2.71953570564706</c:v>
                </c:pt>
                <c:pt idx="2145">
                  <c:v>2.71953570564706</c:v>
                </c:pt>
                <c:pt idx="2146">
                  <c:v>2.71953570564706</c:v>
                </c:pt>
                <c:pt idx="2147">
                  <c:v>2.71953570564706</c:v>
                </c:pt>
                <c:pt idx="2148">
                  <c:v>2.71953570564706</c:v>
                </c:pt>
                <c:pt idx="2149">
                  <c:v>2.71953570564706</c:v>
                </c:pt>
                <c:pt idx="2150">
                  <c:v>2.71953570564706</c:v>
                </c:pt>
                <c:pt idx="2151">
                  <c:v>2.71953570564706</c:v>
                </c:pt>
                <c:pt idx="2152">
                  <c:v>2.71953570564706</c:v>
                </c:pt>
                <c:pt idx="2153">
                  <c:v>2.71953570564706</c:v>
                </c:pt>
                <c:pt idx="2154">
                  <c:v>2.71953570564706</c:v>
                </c:pt>
                <c:pt idx="2155">
                  <c:v>2.71953570564706</c:v>
                </c:pt>
                <c:pt idx="2156">
                  <c:v>2.71953570564706</c:v>
                </c:pt>
                <c:pt idx="2157">
                  <c:v>2.71953570564706</c:v>
                </c:pt>
                <c:pt idx="2158">
                  <c:v>2.71953570564706</c:v>
                </c:pt>
                <c:pt idx="2159">
                  <c:v>2.71953570564706</c:v>
                </c:pt>
                <c:pt idx="2160">
                  <c:v>2.71953570564706</c:v>
                </c:pt>
                <c:pt idx="2161">
                  <c:v>2.71953570564706</c:v>
                </c:pt>
                <c:pt idx="2162">
                  <c:v>2.71953570564706</c:v>
                </c:pt>
                <c:pt idx="2163">
                  <c:v>2.71953570564706</c:v>
                </c:pt>
                <c:pt idx="2164">
                  <c:v>2.71953570564706</c:v>
                </c:pt>
                <c:pt idx="2165">
                  <c:v>2.71953570564706</c:v>
                </c:pt>
                <c:pt idx="2166">
                  <c:v>2.71953570564706</c:v>
                </c:pt>
                <c:pt idx="2167">
                  <c:v>2.71953570564706</c:v>
                </c:pt>
                <c:pt idx="2168">
                  <c:v>2.71953570564706</c:v>
                </c:pt>
                <c:pt idx="2169">
                  <c:v>2.71953570564706</c:v>
                </c:pt>
                <c:pt idx="2170">
                  <c:v>2.71953570564706</c:v>
                </c:pt>
                <c:pt idx="2171">
                  <c:v>2.71953570564706</c:v>
                </c:pt>
                <c:pt idx="2172">
                  <c:v>2.71953570564706</c:v>
                </c:pt>
                <c:pt idx="2173">
                  <c:v>2.71953570564706</c:v>
                </c:pt>
                <c:pt idx="2174">
                  <c:v>2.71953570564706</c:v>
                </c:pt>
                <c:pt idx="2175">
                  <c:v>2.71953570564706</c:v>
                </c:pt>
                <c:pt idx="2176">
                  <c:v>2.71953570564706</c:v>
                </c:pt>
                <c:pt idx="2177">
                  <c:v>2.71953570564706</c:v>
                </c:pt>
                <c:pt idx="2178">
                  <c:v>2.71953570564706</c:v>
                </c:pt>
                <c:pt idx="2179">
                  <c:v>2.71953570564706</c:v>
                </c:pt>
                <c:pt idx="2180">
                  <c:v>2.71953570564706</c:v>
                </c:pt>
                <c:pt idx="2181">
                  <c:v>2.71953570564706</c:v>
                </c:pt>
                <c:pt idx="2182">
                  <c:v>2.71953570564706</c:v>
                </c:pt>
                <c:pt idx="2183">
                  <c:v>2.71953570564706</c:v>
                </c:pt>
                <c:pt idx="2184">
                  <c:v>2.71953570564706</c:v>
                </c:pt>
                <c:pt idx="2185">
                  <c:v>2.71953570564706</c:v>
                </c:pt>
                <c:pt idx="2186">
                  <c:v>2.71953570564706</c:v>
                </c:pt>
                <c:pt idx="2187">
                  <c:v>2.71953570564706</c:v>
                </c:pt>
                <c:pt idx="2188">
                  <c:v>2.71953570564706</c:v>
                </c:pt>
                <c:pt idx="2189">
                  <c:v>2.71953570564706</c:v>
                </c:pt>
                <c:pt idx="2190">
                  <c:v>2.71953570564706</c:v>
                </c:pt>
                <c:pt idx="2191">
                  <c:v>2.71953570564706</c:v>
                </c:pt>
                <c:pt idx="2192">
                  <c:v>2.71953570564706</c:v>
                </c:pt>
                <c:pt idx="2193">
                  <c:v>2.71953570564706</c:v>
                </c:pt>
                <c:pt idx="2194">
                  <c:v>2.71953570564706</c:v>
                </c:pt>
                <c:pt idx="2195">
                  <c:v>2.71953570564706</c:v>
                </c:pt>
                <c:pt idx="2196">
                  <c:v>2.71953570564706</c:v>
                </c:pt>
                <c:pt idx="2197">
                  <c:v>2.71953570564706</c:v>
                </c:pt>
                <c:pt idx="2198">
                  <c:v>2.71953570564706</c:v>
                </c:pt>
                <c:pt idx="2199">
                  <c:v>2.71953570564706</c:v>
                </c:pt>
                <c:pt idx="2200">
                  <c:v>2.71953570564706</c:v>
                </c:pt>
                <c:pt idx="2201">
                  <c:v>2.71953570564706</c:v>
                </c:pt>
                <c:pt idx="2202">
                  <c:v>2.71953570564706</c:v>
                </c:pt>
                <c:pt idx="2203">
                  <c:v>2.71953570564706</c:v>
                </c:pt>
                <c:pt idx="2204">
                  <c:v>2.71953570564706</c:v>
                </c:pt>
                <c:pt idx="2205">
                  <c:v>2.71953570564706</c:v>
                </c:pt>
                <c:pt idx="2206">
                  <c:v>2.71953570564706</c:v>
                </c:pt>
                <c:pt idx="2207">
                  <c:v>2.71953570564706</c:v>
                </c:pt>
                <c:pt idx="2208">
                  <c:v>2.71953570564706</c:v>
                </c:pt>
                <c:pt idx="2209">
                  <c:v>2.71953570564706</c:v>
                </c:pt>
                <c:pt idx="2210">
                  <c:v>2.71953570564706</c:v>
                </c:pt>
                <c:pt idx="2211">
                  <c:v>2.71953570564706</c:v>
                </c:pt>
                <c:pt idx="2212">
                  <c:v>2.71953570564706</c:v>
                </c:pt>
                <c:pt idx="2213">
                  <c:v>2.71953570564706</c:v>
                </c:pt>
                <c:pt idx="2214">
                  <c:v>2.71953570564706</c:v>
                </c:pt>
                <c:pt idx="2215">
                  <c:v>2.71953570564706</c:v>
                </c:pt>
                <c:pt idx="2216">
                  <c:v>2.71953570564706</c:v>
                </c:pt>
                <c:pt idx="2217">
                  <c:v>2.71953570564706</c:v>
                </c:pt>
                <c:pt idx="2218">
                  <c:v>2.71953570564706</c:v>
                </c:pt>
                <c:pt idx="2219">
                  <c:v>2.71953570564706</c:v>
                </c:pt>
                <c:pt idx="2220">
                  <c:v>2.71953570564706</c:v>
                </c:pt>
                <c:pt idx="2221">
                  <c:v>2.71953570564706</c:v>
                </c:pt>
                <c:pt idx="2222">
                  <c:v>2.71953570564706</c:v>
                </c:pt>
                <c:pt idx="2223">
                  <c:v>2.71953570564706</c:v>
                </c:pt>
                <c:pt idx="2224">
                  <c:v>2.71953570564706</c:v>
                </c:pt>
                <c:pt idx="2225">
                  <c:v>2.71953570564706</c:v>
                </c:pt>
                <c:pt idx="2226">
                  <c:v>2.71953570564706</c:v>
                </c:pt>
                <c:pt idx="2227">
                  <c:v>2.71953570564706</c:v>
                </c:pt>
                <c:pt idx="2228">
                  <c:v>2.71953570564706</c:v>
                </c:pt>
                <c:pt idx="2229">
                  <c:v>2.71953570564706</c:v>
                </c:pt>
                <c:pt idx="2230">
                  <c:v>2.71953570564706</c:v>
                </c:pt>
                <c:pt idx="2231">
                  <c:v>2.71953570564706</c:v>
                </c:pt>
                <c:pt idx="2232">
                  <c:v>2.71953570564706</c:v>
                </c:pt>
                <c:pt idx="2233">
                  <c:v>2.71953570564706</c:v>
                </c:pt>
                <c:pt idx="2234">
                  <c:v>2.71953570564706</c:v>
                </c:pt>
                <c:pt idx="2235">
                  <c:v>2.71953570564706</c:v>
                </c:pt>
                <c:pt idx="2236">
                  <c:v>2.71953570564706</c:v>
                </c:pt>
                <c:pt idx="2237">
                  <c:v>2.71953570564706</c:v>
                </c:pt>
                <c:pt idx="2238">
                  <c:v>2.71953570564706</c:v>
                </c:pt>
                <c:pt idx="2239">
                  <c:v>2.71953570564706</c:v>
                </c:pt>
                <c:pt idx="2240">
                  <c:v>2.71953570564706</c:v>
                </c:pt>
                <c:pt idx="2241">
                  <c:v>2.71953570564706</c:v>
                </c:pt>
                <c:pt idx="2242">
                  <c:v>2.71953570564706</c:v>
                </c:pt>
                <c:pt idx="2243">
                  <c:v>2.71953570564706</c:v>
                </c:pt>
                <c:pt idx="2244">
                  <c:v>2.71953570564706</c:v>
                </c:pt>
                <c:pt idx="2245">
                  <c:v>2.71953570564706</c:v>
                </c:pt>
                <c:pt idx="2246">
                  <c:v>2.71953570564706</c:v>
                </c:pt>
                <c:pt idx="2247">
                  <c:v>2.71953570564706</c:v>
                </c:pt>
                <c:pt idx="2248">
                  <c:v>2.71953570564706</c:v>
                </c:pt>
                <c:pt idx="2249">
                  <c:v>2.71953570564706</c:v>
                </c:pt>
                <c:pt idx="2250">
                  <c:v>2.71953570564706</c:v>
                </c:pt>
                <c:pt idx="2251">
                  <c:v>2.71953570564706</c:v>
                </c:pt>
                <c:pt idx="2252">
                  <c:v>2.71953570564706</c:v>
                </c:pt>
                <c:pt idx="2253">
                  <c:v>2.71953570564706</c:v>
                </c:pt>
                <c:pt idx="2254">
                  <c:v>2.71953570564706</c:v>
                </c:pt>
                <c:pt idx="2255">
                  <c:v>2.71953570564706</c:v>
                </c:pt>
                <c:pt idx="2256">
                  <c:v>2.71953570564706</c:v>
                </c:pt>
                <c:pt idx="2257">
                  <c:v>2.71953570564706</c:v>
                </c:pt>
                <c:pt idx="2258">
                  <c:v>2.71953570564706</c:v>
                </c:pt>
                <c:pt idx="2259">
                  <c:v>2.71953570564706</c:v>
                </c:pt>
                <c:pt idx="2260">
                  <c:v>2.71953570564706</c:v>
                </c:pt>
                <c:pt idx="2261">
                  <c:v>2.71953570564706</c:v>
                </c:pt>
                <c:pt idx="2262">
                  <c:v>2.71953570564706</c:v>
                </c:pt>
                <c:pt idx="2263">
                  <c:v>2.71953570564706</c:v>
                </c:pt>
                <c:pt idx="2264">
                  <c:v>2.71953570564706</c:v>
                </c:pt>
                <c:pt idx="2265">
                  <c:v>2.71953570564706</c:v>
                </c:pt>
                <c:pt idx="2266">
                  <c:v>2.71953570564706</c:v>
                </c:pt>
                <c:pt idx="2267">
                  <c:v>2.71953570564706</c:v>
                </c:pt>
                <c:pt idx="2268">
                  <c:v>2.71953570564706</c:v>
                </c:pt>
                <c:pt idx="2269">
                  <c:v>2.71953570564706</c:v>
                </c:pt>
                <c:pt idx="2270">
                  <c:v>2.71953570564706</c:v>
                </c:pt>
                <c:pt idx="2271">
                  <c:v>2.71953570564706</c:v>
                </c:pt>
                <c:pt idx="2272">
                  <c:v>2.71953570564706</c:v>
                </c:pt>
                <c:pt idx="2273">
                  <c:v>2.71953570564706</c:v>
                </c:pt>
                <c:pt idx="2274">
                  <c:v>2.71953570564706</c:v>
                </c:pt>
                <c:pt idx="2275">
                  <c:v>2.71953570564706</c:v>
                </c:pt>
                <c:pt idx="2276">
                  <c:v>2.71953570564706</c:v>
                </c:pt>
                <c:pt idx="2277">
                  <c:v>2.71953570564706</c:v>
                </c:pt>
                <c:pt idx="2278">
                  <c:v>2.71953570564706</c:v>
                </c:pt>
                <c:pt idx="2279">
                  <c:v>2.71953570564706</c:v>
                </c:pt>
                <c:pt idx="2280">
                  <c:v>2.71953570564706</c:v>
                </c:pt>
                <c:pt idx="2281">
                  <c:v>2.71953570564706</c:v>
                </c:pt>
                <c:pt idx="2282">
                  <c:v>2.71953570564706</c:v>
                </c:pt>
                <c:pt idx="2283">
                  <c:v>2.71953570564706</c:v>
                </c:pt>
                <c:pt idx="2284">
                  <c:v>2.71953570564706</c:v>
                </c:pt>
                <c:pt idx="2285">
                  <c:v>2.71953570564706</c:v>
                </c:pt>
                <c:pt idx="2286">
                  <c:v>2.71953570564706</c:v>
                </c:pt>
                <c:pt idx="2287">
                  <c:v>2.71953570564706</c:v>
                </c:pt>
                <c:pt idx="2288">
                  <c:v>2.71953570564706</c:v>
                </c:pt>
                <c:pt idx="2289">
                  <c:v>2.71953570564706</c:v>
                </c:pt>
                <c:pt idx="2290">
                  <c:v>2.71953570564706</c:v>
                </c:pt>
                <c:pt idx="2291">
                  <c:v>2.71953570564706</c:v>
                </c:pt>
                <c:pt idx="2292">
                  <c:v>2.71953570564706</c:v>
                </c:pt>
                <c:pt idx="2293">
                  <c:v>2.71953570564706</c:v>
                </c:pt>
                <c:pt idx="2294">
                  <c:v>2.71953570564706</c:v>
                </c:pt>
                <c:pt idx="2295">
                  <c:v>2.71953570564706</c:v>
                </c:pt>
                <c:pt idx="2296">
                  <c:v>2.71953570564706</c:v>
                </c:pt>
                <c:pt idx="2297">
                  <c:v>2.71953570564706</c:v>
                </c:pt>
                <c:pt idx="2298">
                  <c:v>2.71953570564706</c:v>
                </c:pt>
                <c:pt idx="2299">
                  <c:v>2.71953570564706</c:v>
                </c:pt>
                <c:pt idx="2300">
                  <c:v>2.71953570564706</c:v>
                </c:pt>
                <c:pt idx="2301">
                  <c:v>2.71953570564706</c:v>
                </c:pt>
                <c:pt idx="2302">
                  <c:v>2.71953570564706</c:v>
                </c:pt>
                <c:pt idx="2303">
                  <c:v>2.71953570564706</c:v>
                </c:pt>
                <c:pt idx="2304">
                  <c:v>2.71953570564706</c:v>
                </c:pt>
                <c:pt idx="2305">
                  <c:v>2.71953570564706</c:v>
                </c:pt>
                <c:pt idx="2306">
                  <c:v>2.71953570564706</c:v>
                </c:pt>
                <c:pt idx="2307">
                  <c:v>2.71953570564706</c:v>
                </c:pt>
                <c:pt idx="2308">
                  <c:v>2.71953570564706</c:v>
                </c:pt>
                <c:pt idx="2309">
                  <c:v>2.71953570564706</c:v>
                </c:pt>
                <c:pt idx="2310">
                  <c:v>2.71953570564706</c:v>
                </c:pt>
                <c:pt idx="2311">
                  <c:v>2.71953570564706</c:v>
                </c:pt>
                <c:pt idx="2312">
                  <c:v>2.71953570564706</c:v>
                </c:pt>
                <c:pt idx="2313">
                  <c:v>2.71953570564706</c:v>
                </c:pt>
                <c:pt idx="2314">
                  <c:v>2.71953570564706</c:v>
                </c:pt>
                <c:pt idx="2315">
                  <c:v>2.71953570564706</c:v>
                </c:pt>
                <c:pt idx="2316">
                  <c:v>2.71953570564706</c:v>
                </c:pt>
                <c:pt idx="2317">
                  <c:v>2.71953570564706</c:v>
                </c:pt>
                <c:pt idx="2318">
                  <c:v>2.71953570564706</c:v>
                </c:pt>
                <c:pt idx="2319">
                  <c:v>2.71953570564706</c:v>
                </c:pt>
                <c:pt idx="2320">
                  <c:v>2.71953570564706</c:v>
                </c:pt>
                <c:pt idx="2321">
                  <c:v>2.71953570564706</c:v>
                </c:pt>
                <c:pt idx="2322">
                  <c:v>2.71953570564706</c:v>
                </c:pt>
                <c:pt idx="2323">
                  <c:v>2.71953570564706</c:v>
                </c:pt>
                <c:pt idx="2324">
                  <c:v>2.71953570564706</c:v>
                </c:pt>
                <c:pt idx="2325">
                  <c:v>2.71953570564706</c:v>
                </c:pt>
                <c:pt idx="2326">
                  <c:v>2.71953570564706</c:v>
                </c:pt>
                <c:pt idx="2327">
                  <c:v>2.71953570564706</c:v>
                </c:pt>
                <c:pt idx="2328">
                  <c:v>2.71953570564706</c:v>
                </c:pt>
                <c:pt idx="2329">
                  <c:v>2.71953570564706</c:v>
                </c:pt>
                <c:pt idx="2330">
                  <c:v>2.71953570564706</c:v>
                </c:pt>
                <c:pt idx="2331">
                  <c:v>2.71953570564706</c:v>
                </c:pt>
                <c:pt idx="2332">
                  <c:v>2.71953570564706</c:v>
                </c:pt>
                <c:pt idx="2333">
                  <c:v>2.71953570564706</c:v>
                </c:pt>
                <c:pt idx="2334">
                  <c:v>2.71953570564706</c:v>
                </c:pt>
                <c:pt idx="2335">
                  <c:v>2.71953570564706</c:v>
                </c:pt>
                <c:pt idx="2336">
                  <c:v>2.71953570564706</c:v>
                </c:pt>
                <c:pt idx="2337">
                  <c:v>2.71953570564706</c:v>
                </c:pt>
                <c:pt idx="2338">
                  <c:v>2.71953570564706</c:v>
                </c:pt>
                <c:pt idx="2339">
                  <c:v>2.71953570564706</c:v>
                </c:pt>
                <c:pt idx="2340">
                  <c:v>2.71953570564706</c:v>
                </c:pt>
                <c:pt idx="2341">
                  <c:v>2.71953570564706</c:v>
                </c:pt>
                <c:pt idx="2342">
                  <c:v>2.71953570564706</c:v>
                </c:pt>
                <c:pt idx="2343">
                  <c:v>2.71953570564706</c:v>
                </c:pt>
                <c:pt idx="2344">
                  <c:v>2.71953570564706</c:v>
                </c:pt>
                <c:pt idx="2345">
                  <c:v>2.71953570564706</c:v>
                </c:pt>
                <c:pt idx="2346">
                  <c:v>2.71953570564706</c:v>
                </c:pt>
                <c:pt idx="2347">
                  <c:v>2.71953570564706</c:v>
                </c:pt>
                <c:pt idx="2348">
                  <c:v>2.71953570564706</c:v>
                </c:pt>
                <c:pt idx="2349">
                  <c:v>2.71953570564706</c:v>
                </c:pt>
                <c:pt idx="2350">
                  <c:v>2.71953570564706</c:v>
                </c:pt>
                <c:pt idx="2351">
                  <c:v>2.71953570564706</c:v>
                </c:pt>
                <c:pt idx="2352">
                  <c:v>2.71953570564706</c:v>
                </c:pt>
                <c:pt idx="2353">
                  <c:v>2.71953570564706</c:v>
                </c:pt>
                <c:pt idx="2354">
                  <c:v>2.71953570564706</c:v>
                </c:pt>
                <c:pt idx="2355">
                  <c:v>2.71953570564706</c:v>
                </c:pt>
                <c:pt idx="2356">
                  <c:v>2.71953570564706</c:v>
                </c:pt>
                <c:pt idx="2357">
                  <c:v>2.71953570564706</c:v>
                </c:pt>
                <c:pt idx="2358">
                  <c:v>2.71953570564706</c:v>
                </c:pt>
                <c:pt idx="2359">
                  <c:v>2.71953570564706</c:v>
                </c:pt>
                <c:pt idx="2360">
                  <c:v>2.71953570564706</c:v>
                </c:pt>
                <c:pt idx="2361">
                  <c:v>2.71953570564706</c:v>
                </c:pt>
                <c:pt idx="2362">
                  <c:v>2.71953570564706</c:v>
                </c:pt>
                <c:pt idx="2363">
                  <c:v>2.71953570564706</c:v>
                </c:pt>
                <c:pt idx="2364">
                  <c:v>2.71953570564706</c:v>
                </c:pt>
                <c:pt idx="2365">
                  <c:v>2.71953570564706</c:v>
                </c:pt>
                <c:pt idx="2366">
                  <c:v>2.71953570564706</c:v>
                </c:pt>
                <c:pt idx="2367">
                  <c:v>2.71953570564706</c:v>
                </c:pt>
                <c:pt idx="2368">
                  <c:v>2.71953570564706</c:v>
                </c:pt>
                <c:pt idx="2369">
                  <c:v>2.71953570564706</c:v>
                </c:pt>
                <c:pt idx="2370">
                  <c:v>2.71953570564706</c:v>
                </c:pt>
                <c:pt idx="2371">
                  <c:v>2.71953570564706</c:v>
                </c:pt>
                <c:pt idx="2372">
                  <c:v>2.71953570564706</c:v>
                </c:pt>
                <c:pt idx="2373">
                  <c:v>2.71953570564706</c:v>
                </c:pt>
                <c:pt idx="2374">
                  <c:v>2.71953570564706</c:v>
                </c:pt>
                <c:pt idx="2375">
                  <c:v>2.71953570564706</c:v>
                </c:pt>
                <c:pt idx="2376">
                  <c:v>2.71953570564706</c:v>
                </c:pt>
                <c:pt idx="2377">
                  <c:v>2.71953570564706</c:v>
                </c:pt>
                <c:pt idx="2378">
                  <c:v>2.71953570564706</c:v>
                </c:pt>
                <c:pt idx="2379">
                  <c:v>2.71953570564706</c:v>
                </c:pt>
                <c:pt idx="2380">
                  <c:v>2.71953570564706</c:v>
                </c:pt>
                <c:pt idx="2381">
                  <c:v>2.71953570564706</c:v>
                </c:pt>
                <c:pt idx="2382">
                  <c:v>2.71953570564706</c:v>
                </c:pt>
                <c:pt idx="2383">
                  <c:v>2.71953570564706</c:v>
                </c:pt>
                <c:pt idx="2384">
                  <c:v>2.71953570564706</c:v>
                </c:pt>
                <c:pt idx="2385">
                  <c:v>2.71953570564706</c:v>
                </c:pt>
                <c:pt idx="2386">
                  <c:v>2.71953570564706</c:v>
                </c:pt>
                <c:pt idx="2387">
                  <c:v>2.71953570564706</c:v>
                </c:pt>
                <c:pt idx="2388">
                  <c:v>2.71953570564706</c:v>
                </c:pt>
                <c:pt idx="2389">
                  <c:v>2.71953570564706</c:v>
                </c:pt>
                <c:pt idx="2390">
                  <c:v>2.71953570564706</c:v>
                </c:pt>
                <c:pt idx="2391">
                  <c:v>2.71953570564706</c:v>
                </c:pt>
                <c:pt idx="2392">
                  <c:v>2.71953570564706</c:v>
                </c:pt>
                <c:pt idx="2393">
                  <c:v>2.71953570564706</c:v>
                </c:pt>
                <c:pt idx="2394">
                  <c:v>2.71953570564706</c:v>
                </c:pt>
                <c:pt idx="2395">
                  <c:v>2.71953570564706</c:v>
                </c:pt>
                <c:pt idx="2396">
                  <c:v>2.71953570564706</c:v>
                </c:pt>
                <c:pt idx="2397">
                  <c:v>2.71953570564706</c:v>
                </c:pt>
                <c:pt idx="2398">
                  <c:v>2.71953570564706</c:v>
                </c:pt>
                <c:pt idx="2399">
                  <c:v>2.71953570564706</c:v>
                </c:pt>
                <c:pt idx="2400">
                  <c:v>2.71953570564706</c:v>
                </c:pt>
                <c:pt idx="2401">
                  <c:v>2.71953570564706</c:v>
                </c:pt>
                <c:pt idx="2402">
                  <c:v>2.71953570564706</c:v>
                </c:pt>
                <c:pt idx="2403">
                  <c:v>2.71953570564706</c:v>
                </c:pt>
                <c:pt idx="2404">
                  <c:v>2.71953570564706</c:v>
                </c:pt>
                <c:pt idx="2405">
                  <c:v>2.71953570564706</c:v>
                </c:pt>
                <c:pt idx="2406">
                  <c:v>2.71953570564706</c:v>
                </c:pt>
                <c:pt idx="2407">
                  <c:v>2.71953570564706</c:v>
                </c:pt>
                <c:pt idx="2408">
                  <c:v>2.71953570564706</c:v>
                </c:pt>
                <c:pt idx="2409">
                  <c:v>2.71953570564706</c:v>
                </c:pt>
                <c:pt idx="2410">
                  <c:v>2.71953570564706</c:v>
                </c:pt>
                <c:pt idx="2411">
                  <c:v>2.71953570564706</c:v>
                </c:pt>
                <c:pt idx="2412">
                  <c:v>2.71953570564706</c:v>
                </c:pt>
                <c:pt idx="2413">
                  <c:v>2.71953570564706</c:v>
                </c:pt>
                <c:pt idx="2414">
                  <c:v>2.71953570564706</c:v>
                </c:pt>
                <c:pt idx="2415">
                  <c:v>2.71953570564706</c:v>
                </c:pt>
                <c:pt idx="2416">
                  <c:v>2.71953570564706</c:v>
                </c:pt>
                <c:pt idx="2417">
                  <c:v>2.71953570564706</c:v>
                </c:pt>
                <c:pt idx="2418">
                  <c:v>2.71953570564706</c:v>
                </c:pt>
                <c:pt idx="2419">
                  <c:v>2.71953570564706</c:v>
                </c:pt>
                <c:pt idx="2420">
                  <c:v>2.71953570564706</c:v>
                </c:pt>
                <c:pt idx="2421">
                  <c:v>2.71953570564706</c:v>
                </c:pt>
                <c:pt idx="2422">
                  <c:v>2.71953570564706</c:v>
                </c:pt>
                <c:pt idx="2423">
                  <c:v>2.71953570564706</c:v>
                </c:pt>
                <c:pt idx="2424">
                  <c:v>2.71953570564706</c:v>
                </c:pt>
                <c:pt idx="2425">
                  <c:v>2.71953570564706</c:v>
                </c:pt>
                <c:pt idx="2426">
                  <c:v>2.71953570564706</c:v>
                </c:pt>
                <c:pt idx="2427">
                  <c:v>2.71953570564706</c:v>
                </c:pt>
                <c:pt idx="2428">
                  <c:v>2.71953570564706</c:v>
                </c:pt>
                <c:pt idx="2429">
                  <c:v>2.71953570564706</c:v>
                </c:pt>
                <c:pt idx="2430">
                  <c:v>2.71953570564706</c:v>
                </c:pt>
                <c:pt idx="2431">
                  <c:v>2.71953570564706</c:v>
                </c:pt>
                <c:pt idx="2432">
                  <c:v>2.71953570564706</c:v>
                </c:pt>
                <c:pt idx="2433">
                  <c:v>2.71953570564706</c:v>
                </c:pt>
                <c:pt idx="2434">
                  <c:v>2.71953570564706</c:v>
                </c:pt>
                <c:pt idx="2435">
                  <c:v>2.71953570564706</c:v>
                </c:pt>
                <c:pt idx="2436">
                  <c:v>2.71953570564706</c:v>
                </c:pt>
                <c:pt idx="2437">
                  <c:v>2.71953570564706</c:v>
                </c:pt>
                <c:pt idx="2438">
                  <c:v>2.71953570564706</c:v>
                </c:pt>
                <c:pt idx="2439">
                  <c:v>2.71953570564706</c:v>
                </c:pt>
                <c:pt idx="2440">
                  <c:v>2.71953570564706</c:v>
                </c:pt>
                <c:pt idx="2441">
                  <c:v>2.71953570564706</c:v>
                </c:pt>
                <c:pt idx="2442">
                  <c:v>2.71953570564706</c:v>
                </c:pt>
                <c:pt idx="2443">
                  <c:v>2.71953570564706</c:v>
                </c:pt>
                <c:pt idx="2444">
                  <c:v>2.71953570564706</c:v>
                </c:pt>
                <c:pt idx="2445">
                  <c:v>2.71953570564706</c:v>
                </c:pt>
                <c:pt idx="2446">
                  <c:v>2.71953570564706</c:v>
                </c:pt>
                <c:pt idx="2447">
                  <c:v>2.71953570564706</c:v>
                </c:pt>
                <c:pt idx="2448">
                  <c:v>2.71953570564706</c:v>
                </c:pt>
                <c:pt idx="2449">
                  <c:v>2.71953570564706</c:v>
                </c:pt>
                <c:pt idx="2450">
                  <c:v>2.71953570564706</c:v>
                </c:pt>
                <c:pt idx="2451">
                  <c:v>2.71953570564706</c:v>
                </c:pt>
                <c:pt idx="2452">
                  <c:v>2.71953570564706</c:v>
                </c:pt>
                <c:pt idx="2453">
                  <c:v>2.71953570564706</c:v>
                </c:pt>
                <c:pt idx="2454">
                  <c:v>2.71953570564706</c:v>
                </c:pt>
                <c:pt idx="2455">
                  <c:v>2.71953570564706</c:v>
                </c:pt>
                <c:pt idx="2456">
                  <c:v>2.71953570564706</c:v>
                </c:pt>
                <c:pt idx="2457">
                  <c:v>2.71953570564706</c:v>
                </c:pt>
                <c:pt idx="2458">
                  <c:v>2.71953570564706</c:v>
                </c:pt>
                <c:pt idx="2459">
                  <c:v>2.71953570564706</c:v>
                </c:pt>
                <c:pt idx="2460">
                  <c:v>2.71953570564706</c:v>
                </c:pt>
                <c:pt idx="2461">
                  <c:v>2.71953570564706</c:v>
                </c:pt>
                <c:pt idx="2462">
                  <c:v>2.71953570564706</c:v>
                </c:pt>
                <c:pt idx="2463">
                  <c:v>2.71953570564706</c:v>
                </c:pt>
                <c:pt idx="2464">
                  <c:v>2.71953570564706</c:v>
                </c:pt>
                <c:pt idx="2465">
                  <c:v>2.71953570564706</c:v>
                </c:pt>
                <c:pt idx="2466">
                  <c:v>2.71953570564706</c:v>
                </c:pt>
                <c:pt idx="2467">
                  <c:v>2.71953570564706</c:v>
                </c:pt>
                <c:pt idx="2468">
                  <c:v>2.71953570564706</c:v>
                </c:pt>
                <c:pt idx="2469">
                  <c:v>2.71953570564706</c:v>
                </c:pt>
                <c:pt idx="2470">
                  <c:v>2.71953570564706</c:v>
                </c:pt>
                <c:pt idx="2471">
                  <c:v>2.71953570564706</c:v>
                </c:pt>
                <c:pt idx="2472">
                  <c:v>2.71953570564706</c:v>
                </c:pt>
                <c:pt idx="2473">
                  <c:v>2.71953570564706</c:v>
                </c:pt>
                <c:pt idx="2474">
                  <c:v>2.71953570564706</c:v>
                </c:pt>
                <c:pt idx="2475">
                  <c:v>2.71953570564706</c:v>
                </c:pt>
                <c:pt idx="2476">
                  <c:v>2.71953570564706</c:v>
                </c:pt>
                <c:pt idx="2477">
                  <c:v>2.71953570564706</c:v>
                </c:pt>
                <c:pt idx="2478">
                  <c:v>2.71953570564706</c:v>
                </c:pt>
                <c:pt idx="2479">
                  <c:v>2.71953570564706</c:v>
                </c:pt>
                <c:pt idx="2480">
                  <c:v>2.71953570564706</c:v>
                </c:pt>
                <c:pt idx="2481">
                  <c:v>2.71953570564706</c:v>
                </c:pt>
                <c:pt idx="2482">
                  <c:v>2.71953570564706</c:v>
                </c:pt>
                <c:pt idx="2483">
                  <c:v>2.71953570564706</c:v>
                </c:pt>
                <c:pt idx="2484">
                  <c:v>2.71953570564706</c:v>
                </c:pt>
                <c:pt idx="2485">
                  <c:v>2.71953570564706</c:v>
                </c:pt>
                <c:pt idx="2486">
                  <c:v>2.71953570564706</c:v>
                </c:pt>
                <c:pt idx="2487">
                  <c:v>2.71953570564706</c:v>
                </c:pt>
                <c:pt idx="2488">
                  <c:v>2.71953570564706</c:v>
                </c:pt>
                <c:pt idx="2489">
                  <c:v>2.71953570564706</c:v>
                </c:pt>
                <c:pt idx="2490">
                  <c:v>2.71953570564706</c:v>
                </c:pt>
                <c:pt idx="2491">
                  <c:v>2.71953570564706</c:v>
                </c:pt>
                <c:pt idx="2492">
                  <c:v>2.71953570564706</c:v>
                </c:pt>
                <c:pt idx="2493">
                  <c:v>2.71953570564706</c:v>
                </c:pt>
                <c:pt idx="2494">
                  <c:v>2.71953570564706</c:v>
                </c:pt>
                <c:pt idx="2495">
                  <c:v>2.71953570564706</c:v>
                </c:pt>
                <c:pt idx="2496">
                  <c:v>2.71953570564706</c:v>
                </c:pt>
                <c:pt idx="2497">
                  <c:v>2.71953570564706</c:v>
                </c:pt>
                <c:pt idx="2498">
                  <c:v>2.71953570564706</c:v>
                </c:pt>
                <c:pt idx="2499">
                  <c:v>2.71953570564706</c:v>
                </c:pt>
                <c:pt idx="2500">
                  <c:v>2.71953570564706</c:v>
                </c:pt>
                <c:pt idx="2501">
                  <c:v>2.71953570564706</c:v>
                </c:pt>
                <c:pt idx="2502">
                  <c:v>2.71953570564706</c:v>
                </c:pt>
                <c:pt idx="2503">
                  <c:v>2.71953570564706</c:v>
                </c:pt>
                <c:pt idx="2504">
                  <c:v>2.71953570564706</c:v>
                </c:pt>
                <c:pt idx="2505">
                  <c:v>2.71953570564706</c:v>
                </c:pt>
                <c:pt idx="2506">
                  <c:v>2.71953570564706</c:v>
                </c:pt>
                <c:pt idx="2507">
                  <c:v>2.71953570564706</c:v>
                </c:pt>
                <c:pt idx="2508">
                  <c:v>2.71953570564706</c:v>
                </c:pt>
                <c:pt idx="2509">
                  <c:v>2.71953570564706</c:v>
                </c:pt>
                <c:pt idx="2510">
                  <c:v>2.71953570564706</c:v>
                </c:pt>
                <c:pt idx="2511">
                  <c:v>2.71953570564706</c:v>
                </c:pt>
                <c:pt idx="2512">
                  <c:v>2.71953570564706</c:v>
                </c:pt>
                <c:pt idx="2513">
                  <c:v>2.71953570564706</c:v>
                </c:pt>
                <c:pt idx="2514">
                  <c:v>2.71953570564706</c:v>
                </c:pt>
                <c:pt idx="2515">
                  <c:v>2.71953570564706</c:v>
                </c:pt>
                <c:pt idx="2516">
                  <c:v>2.71953570564706</c:v>
                </c:pt>
                <c:pt idx="2517">
                  <c:v>2.71953570564706</c:v>
                </c:pt>
                <c:pt idx="2518">
                  <c:v>2.71953570564706</c:v>
                </c:pt>
                <c:pt idx="2519">
                  <c:v>2.71953570564706</c:v>
                </c:pt>
                <c:pt idx="2520">
                  <c:v>2.71953570564706</c:v>
                </c:pt>
                <c:pt idx="2521">
                  <c:v>2.71953570564706</c:v>
                </c:pt>
                <c:pt idx="2522">
                  <c:v>2.71953570564706</c:v>
                </c:pt>
                <c:pt idx="2523">
                  <c:v>2.71953570564706</c:v>
                </c:pt>
                <c:pt idx="2524">
                  <c:v>2.71953570564706</c:v>
                </c:pt>
                <c:pt idx="2525">
                  <c:v>2.71953570564706</c:v>
                </c:pt>
                <c:pt idx="2526">
                  <c:v>2.71953570564706</c:v>
                </c:pt>
                <c:pt idx="2527">
                  <c:v>2.71953570564706</c:v>
                </c:pt>
                <c:pt idx="2528">
                  <c:v>2.71953570564706</c:v>
                </c:pt>
                <c:pt idx="2529">
                  <c:v>2.71953570564706</c:v>
                </c:pt>
                <c:pt idx="2530">
                  <c:v>2.71953570564706</c:v>
                </c:pt>
                <c:pt idx="2531">
                  <c:v>2.71953570564706</c:v>
                </c:pt>
                <c:pt idx="2532">
                  <c:v>2.71953570564706</c:v>
                </c:pt>
                <c:pt idx="2533">
                  <c:v>2.71953570564706</c:v>
                </c:pt>
                <c:pt idx="2534">
                  <c:v>2.71953570564706</c:v>
                </c:pt>
                <c:pt idx="2535">
                  <c:v>2.71953570564706</c:v>
                </c:pt>
                <c:pt idx="2536">
                  <c:v>2.71953570564706</c:v>
                </c:pt>
                <c:pt idx="2537">
                  <c:v>2.71953570564706</c:v>
                </c:pt>
                <c:pt idx="2538">
                  <c:v>2.71953570564706</c:v>
                </c:pt>
                <c:pt idx="2539">
                  <c:v>2.71953570564706</c:v>
                </c:pt>
                <c:pt idx="2540">
                  <c:v>2.71953570564706</c:v>
                </c:pt>
                <c:pt idx="2541">
                  <c:v>2.71953570564706</c:v>
                </c:pt>
                <c:pt idx="2542">
                  <c:v>2.71953570564706</c:v>
                </c:pt>
                <c:pt idx="2543">
                  <c:v>2.71953570564706</c:v>
                </c:pt>
                <c:pt idx="2544">
                  <c:v>2.71953570564706</c:v>
                </c:pt>
                <c:pt idx="2545">
                  <c:v>2.71953570564706</c:v>
                </c:pt>
                <c:pt idx="2546">
                  <c:v>2.71953570564706</c:v>
                </c:pt>
                <c:pt idx="2547">
                  <c:v>2.71953570564706</c:v>
                </c:pt>
                <c:pt idx="2548">
                  <c:v>2.71953570564706</c:v>
                </c:pt>
                <c:pt idx="2549">
                  <c:v>2.71953570564706</c:v>
                </c:pt>
                <c:pt idx="2550">
                  <c:v>2.71953570564706</c:v>
                </c:pt>
                <c:pt idx="2551">
                  <c:v>2.71953570564706</c:v>
                </c:pt>
                <c:pt idx="2552">
                  <c:v>2.71953570564706</c:v>
                </c:pt>
                <c:pt idx="2553">
                  <c:v>2.71953570564706</c:v>
                </c:pt>
                <c:pt idx="2554">
                  <c:v>2.71953570564706</c:v>
                </c:pt>
                <c:pt idx="2555">
                  <c:v>2.71953570564706</c:v>
                </c:pt>
                <c:pt idx="2556">
                  <c:v>2.71953570564706</c:v>
                </c:pt>
                <c:pt idx="2557">
                  <c:v>2.71953570564706</c:v>
                </c:pt>
                <c:pt idx="2558">
                  <c:v>2.71953570564706</c:v>
                </c:pt>
                <c:pt idx="2559">
                  <c:v>2.71953570564706</c:v>
                </c:pt>
                <c:pt idx="2560">
                  <c:v>2.71953570564706</c:v>
                </c:pt>
                <c:pt idx="2561">
                  <c:v>2.71953570564706</c:v>
                </c:pt>
                <c:pt idx="2562">
                  <c:v>2.71953570564706</c:v>
                </c:pt>
                <c:pt idx="2563">
                  <c:v>2.71953570564706</c:v>
                </c:pt>
                <c:pt idx="2564">
                  <c:v>2.71953570564706</c:v>
                </c:pt>
                <c:pt idx="2565">
                  <c:v>2.71953570564706</c:v>
                </c:pt>
                <c:pt idx="2566">
                  <c:v>2.71953570564706</c:v>
                </c:pt>
                <c:pt idx="2567">
                  <c:v>2.71953570564706</c:v>
                </c:pt>
                <c:pt idx="2568">
                  <c:v>2.71953570564706</c:v>
                </c:pt>
                <c:pt idx="2569">
                  <c:v>2.71953570564706</c:v>
                </c:pt>
                <c:pt idx="2570">
                  <c:v>2.71953570564706</c:v>
                </c:pt>
                <c:pt idx="2571">
                  <c:v>2.71953570564706</c:v>
                </c:pt>
                <c:pt idx="2572">
                  <c:v>2.71953570564706</c:v>
                </c:pt>
                <c:pt idx="2573">
                  <c:v>2.71953570564706</c:v>
                </c:pt>
                <c:pt idx="2574">
                  <c:v>2.71953570564706</c:v>
                </c:pt>
                <c:pt idx="2575">
                  <c:v>2.71953570564706</c:v>
                </c:pt>
                <c:pt idx="2576">
                  <c:v>2.71953570564706</c:v>
                </c:pt>
                <c:pt idx="2577">
                  <c:v>2.71953570564706</c:v>
                </c:pt>
                <c:pt idx="2578">
                  <c:v>2.71953570564706</c:v>
                </c:pt>
                <c:pt idx="2579">
                  <c:v>2.71953570564706</c:v>
                </c:pt>
                <c:pt idx="2580">
                  <c:v>2.71953570564706</c:v>
                </c:pt>
                <c:pt idx="2581">
                  <c:v>2.71953570564706</c:v>
                </c:pt>
                <c:pt idx="2582">
                  <c:v>2.71953570564706</c:v>
                </c:pt>
                <c:pt idx="2583">
                  <c:v>2.71953570564706</c:v>
                </c:pt>
                <c:pt idx="2584">
                  <c:v>2.71953570564706</c:v>
                </c:pt>
                <c:pt idx="2585">
                  <c:v>2.71953570564706</c:v>
                </c:pt>
                <c:pt idx="2586">
                  <c:v>2.71953570564706</c:v>
                </c:pt>
                <c:pt idx="2587">
                  <c:v>2.71953570564706</c:v>
                </c:pt>
                <c:pt idx="2588">
                  <c:v>2.71953570564706</c:v>
                </c:pt>
                <c:pt idx="2589">
                  <c:v>2.71953570564706</c:v>
                </c:pt>
                <c:pt idx="2590">
                  <c:v>2.71953570564706</c:v>
                </c:pt>
                <c:pt idx="2591">
                  <c:v>2.71953570564706</c:v>
                </c:pt>
                <c:pt idx="2592">
                  <c:v>2.71953570564706</c:v>
                </c:pt>
                <c:pt idx="2593">
                  <c:v>2.71953570564706</c:v>
                </c:pt>
                <c:pt idx="2594">
                  <c:v>2.71953570564706</c:v>
                </c:pt>
                <c:pt idx="2595">
                  <c:v>2.71953570564706</c:v>
                </c:pt>
                <c:pt idx="2596">
                  <c:v>2.71953570564706</c:v>
                </c:pt>
                <c:pt idx="2597">
                  <c:v>2.71953570564706</c:v>
                </c:pt>
                <c:pt idx="2598">
                  <c:v>2.71953570564706</c:v>
                </c:pt>
                <c:pt idx="2599">
                  <c:v>2.71953570564706</c:v>
                </c:pt>
                <c:pt idx="2600">
                  <c:v>2.71953570564706</c:v>
                </c:pt>
                <c:pt idx="2601">
                  <c:v>2.71953570564706</c:v>
                </c:pt>
                <c:pt idx="2602">
                  <c:v>2.71953570564706</c:v>
                </c:pt>
                <c:pt idx="2603">
                  <c:v>2.71953570564706</c:v>
                </c:pt>
                <c:pt idx="2604">
                  <c:v>2.71953570564706</c:v>
                </c:pt>
                <c:pt idx="2605">
                  <c:v>2.71953570564706</c:v>
                </c:pt>
                <c:pt idx="2606">
                  <c:v>2.71953570564706</c:v>
                </c:pt>
                <c:pt idx="2607">
                  <c:v>2.71953570564706</c:v>
                </c:pt>
                <c:pt idx="2608">
                  <c:v>2.71953570564706</c:v>
                </c:pt>
                <c:pt idx="2609">
                  <c:v>2.71953570564706</c:v>
                </c:pt>
                <c:pt idx="2610">
                  <c:v>2.71953570564706</c:v>
                </c:pt>
                <c:pt idx="2611">
                  <c:v>2.71953570564706</c:v>
                </c:pt>
                <c:pt idx="2612">
                  <c:v>2.71953570564706</c:v>
                </c:pt>
                <c:pt idx="2613">
                  <c:v>2.71953570564706</c:v>
                </c:pt>
                <c:pt idx="2614">
                  <c:v>2.71953570564706</c:v>
                </c:pt>
                <c:pt idx="2615">
                  <c:v>2.71953570564706</c:v>
                </c:pt>
                <c:pt idx="2616">
                  <c:v>2.71953570564706</c:v>
                </c:pt>
                <c:pt idx="2617">
                  <c:v>2.71953570564706</c:v>
                </c:pt>
                <c:pt idx="2618">
                  <c:v>2.71953570564706</c:v>
                </c:pt>
                <c:pt idx="2619">
                  <c:v>2.71953570564706</c:v>
                </c:pt>
                <c:pt idx="2620">
                  <c:v>2.71953570564706</c:v>
                </c:pt>
                <c:pt idx="2621">
                  <c:v>2.71953570564706</c:v>
                </c:pt>
                <c:pt idx="2622">
                  <c:v>2.71953570564706</c:v>
                </c:pt>
                <c:pt idx="2623">
                  <c:v>2.71953570564706</c:v>
                </c:pt>
                <c:pt idx="2624">
                  <c:v>2.71953570564706</c:v>
                </c:pt>
                <c:pt idx="2625">
                  <c:v>2.71953570564706</c:v>
                </c:pt>
                <c:pt idx="2626">
                  <c:v>2.71953570564706</c:v>
                </c:pt>
                <c:pt idx="2627">
                  <c:v>2.71953570564706</c:v>
                </c:pt>
                <c:pt idx="2628">
                  <c:v>2.71953570564706</c:v>
                </c:pt>
                <c:pt idx="2629">
                  <c:v>2.71953570564706</c:v>
                </c:pt>
                <c:pt idx="2630">
                  <c:v>2.71953570564706</c:v>
                </c:pt>
                <c:pt idx="2631">
                  <c:v>2.71953570564706</c:v>
                </c:pt>
                <c:pt idx="2632">
                  <c:v>2.71953570564706</c:v>
                </c:pt>
                <c:pt idx="2633">
                  <c:v>2.71953570564706</c:v>
                </c:pt>
                <c:pt idx="2634">
                  <c:v>2.71953570564706</c:v>
                </c:pt>
                <c:pt idx="2635">
                  <c:v>2.71953570564706</c:v>
                </c:pt>
                <c:pt idx="2636">
                  <c:v>2.71953570564706</c:v>
                </c:pt>
                <c:pt idx="2637">
                  <c:v>2.71953570564706</c:v>
                </c:pt>
                <c:pt idx="2638">
                  <c:v>2.71953570564706</c:v>
                </c:pt>
                <c:pt idx="2639">
                  <c:v>2.71953570564706</c:v>
                </c:pt>
                <c:pt idx="2640">
                  <c:v>2.71953570564706</c:v>
                </c:pt>
                <c:pt idx="2641">
                  <c:v>2.71953570564706</c:v>
                </c:pt>
                <c:pt idx="2642">
                  <c:v>2.71953570564706</c:v>
                </c:pt>
                <c:pt idx="2643">
                  <c:v>2.71953570564706</c:v>
                </c:pt>
                <c:pt idx="2644">
                  <c:v>2.71953570564706</c:v>
                </c:pt>
                <c:pt idx="2645">
                  <c:v>2.71953570564706</c:v>
                </c:pt>
                <c:pt idx="2646">
                  <c:v>2.71953570564706</c:v>
                </c:pt>
                <c:pt idx="2647">
                  <c:v>2.71953570564706</c:v>
                </c:pt>
                <c:pt idx="2648">
                  <c:v>2.71953570564706</c:v>
                </c:pt>
                <c:pt idx="2649">
                  <c:v>2.71953570564706</c:v>
                </c:pt>
                <c:pt idx="2650">
                  <c:v>2.71953570564706</c:v>
                </c:pt>
                <c:pt idx="2651">
                  <c:v>2.71953570564706</c:v>
                </c:pt>
                <c:pt idx="2652">
                  <c:v>2.71953570564706</c:v>
                </c:pt>
                <c:pt idx="2653">
                  <c:v>2.71953570564706</c:v>
                </c:pt>
                <c:pt idx="2654">
                  <c:v>2.71953570564706</c:v>
                </c:pt>
                <c:pt idx="2655">
                  <c:v>2.71953570564706</c:v>
                </c:pt>
                <c:pt idx="2656">
                  <c:v>2.71953570564706</c:v>
                </c:pt>
                <c:pt idx="2657">
                  <c:v>2.71953570564706</c:v>
                </c:pt>
                <c:pt idx="2658">
                  <c:v>2.71953570564706</c:v>
                </c:pt>
                <c:pt idx="2659">
                  <c:v>2.71953570564706</c:v>
                </c:pt>
                <c:pt idx="2660">
                  <c:v>2.71953570564706</c:v>
                </c:pt>
                <c:pt idx="2661">
                  <c:v>2.71953570564706</c:v>
                </c:pt>
                <c:pt idx="2662">
                  <c:v>2.71953570564706</c:v>
                </c:pt>
                <c:pt idx="2663">
                  <c:v>2.71953570564706</c:v>
                </c:pt>
                <c:pt idx="2664">
                  <c:v>2.71953570564706</c:v>
                </c:pt>
                <c:pt idx="2665">
                  <c:v>2.71953570564706</c:v>
                </c:pt>
                <c:pt idx="2666">
                  <c:v>2.71953570564706</c:v>
                </c:pt>
                <c:pt idx="2667">
                  <c:v>2.71953570564706</c:v>
                </c:pt>
                <c:pt idx="2668">
                  <c:v>2.71953570564706</c:v>
                </c:pt>
                <c:pt idx="2669">
                  <c:v>2.71953570564706</c:v>
                </c:pt>
                <c:pt idx="2670">
                  <c:v>2.71953570564706</c:v>
                </c:pt>
                <c:pt idx="2671">
                  <c:v>2.71953570564706</c:v>
                </c:pt>
                <c:pt idx="2672">
                  <c:v>2.71953570564706</c:v>
                </c:pt>
                <c:pt idx="2673">
                  <c:v>2.71953570564706</c:v>
                </c:pt>
                <c:pt idx="2674">
                  <c:v>2.71953570564706</c:v>
                </c:pt>
                <c:pt idx="2675">
                  <c:v>2.71953570564706</c:v>
                </c:pt>
                <c:pt idx="2676">
                  <c:v>2.71953570564706</c:v>
                </c:pt>
                <c:pt idx="2677">
                  <c:v>2.71953570564706</c:v>
                </c:pt>
                <c:pt idx="2678">
                  <c:v>2.71953570564706</c:v>
                </c:pt>
                <c:pt idx="2679">
                  <c:v>2.71953570564706</c:v>
                </c:pt>
                <c:pt idx="2680">
                  <c:v>2.71953570564706</c:v>
                </c:pt>
                <c:pt idx="2681">
                  <c:v>2.71953570564706</c:v>
                </c:pt>
                <c:pt idx="2682">
                  <c:v>2.71953570564706</c:v>
                </c:pt>
                <c:pt idx="2683">
                  <c:v>2.71953570564706</c:v>
                </c:pt>
                <c:pt idx="2684">
                  <c:v>2.71953570564706</c:v>
                </c:pt>
                <c:pt idx="2685">
                  <c:v>2.71953570564706</c:v>
                </c:pt>
                <c:pt idx="2686">
                  <c:v>2.71953570564706</c:v>
                </c:pt>
                <c:pt idx="2687">
                  <c:v>2.71953570564706</c:v>
                </c:pt>
                <c:pt idx="2688">
                  <c:v>2.71953570564706</c:v>
                </c:pt>
                <c:pt idx="2689">
                  <c:v>2.71953570564706</c:v>
                </c:pt>
                <c:pt idx="2690">
                  <c:v>2.71953570564706</c:v>
                </c:pt>
                <c:pt idx="2691">
                  <c:v>2.71953570564706</c:v>
                </c:pt>
                <c:pt idx="2692">
                  <c:v>2.71953570564706</c:v>
                </c:pt>
                <c:pt idx="2693">
                  <c:v>2.71953570564706</c:v>
                </c:pt>
                <c:pt idx="2694">
                  <c:v>2.71953570564706</c:v>
                </c:pt>
                <c:pt idx="2695">
                  <c:v>2.71953570564706</c:v>
                </c:pt>
                <c:pt idx="2696">
                  <c:v>2.71953570564706</c:v>
                </c:pt>
                <c:pt idx="2697">
                  <c:v>2.71953570564706</c:v>
                </c:pt>
                <c:pt idx="2698">
                  <c:v>2.71953570564706</c:v>
                </c:pt>
                <c:pt idx="2699">
                  <c:v>2.71953570564706</c:v>
                </c:pt>
                <c:pt idx="2700">
                  <c:v>2.71953570564706</c:v>
                </c:pt>
                <c:pt idx="2701">
                  <c:v>2.71953570564706</c:v>
                </c:pt>
                <c:pt idx="2702">
                  <c:v>2.71953570564706</c:v>
                </c:pt>
                <c:pt idx="2703">
                  <c:v>2.71953570564706</c:v>
                </c:pt>
                <c:pt idx="2704">
                  <c:v>2.71953570564706</c:v>
                </c:pt>
                <c:pt idx="2705">
                  <c:v>2.71953570564706</c:v>
                </c:pt>
                <c:pt idx="2706">
                  <c:v>2.71953570564706</c:v>
                </c:pt>
                <c:pt idx="2707">
                  <c:v>2.71953570564706</c:v>
                </c:pt>
                <c:pt idx="2708">
                  <c:v>2.71953570564706</c:v>
                </c:pt>
                <c:pt idx="2709">
                  <c:v>2.71953570564706</c:v>
                </c:pt>
                <c:pt idx="2710">
                  <c:v>2.71953570564706</c:v>
                </c:pt>
                <c:pt idx="2711">
                  <c:v>2.71953570564706</c:v>
                </c:pt>
                <c:pt idx="2712">
                  <c:v>2.71953570564706</c:v>
                </c:pt>
                <c:pt idx="2713">
                  <c:v>2.71953570564706</c:v>
                </c:pt>
                <c:pt idx="2714">
                  <c:v>2.71953570564706</c:v>
                </c:pt>
                <c:pt idx="2715">
                  <c:v>2.71953570564706</c:v>
                </c:pt>
                <c:pt idx="2716">
                  <c:v>2.71953570564706</c:v>
                </c:pt>
                <c:pt idx="2717">
                  <c:v>2.71953570564706</c:v>
                </c:pt>
                <c:pt idx="2718">
                  <c:v>2.71953570564706</c:v>
                </c:pt>
                <c:pt idx="2719">
                  <c:v>2.71953570564706</c:v>
                </c:pt>
                <c:pt idx="2720">
                  <c:v>2.71953570564706</c:v>
                </c:pt>
                <c:pt idx="2721">
                  <c:v>2.71953570564706</c:v>
                </c:pt>
                <c:pt idx="2722">
                  <c:v>2.71953570564706</c:v>
                </c:pt>
                <c:pt idx="2723">
                  <c:v>2.71953570564706</c:v>
                </c:pt>
                <c:pt idx="2724">
                  <c:v>2.71953570564706</c:v>
                </c:pt>
                <c:pt idx="2725">
                  <c:v>2.71953570564706</c:v>
                </c:pt>
                <c:pt idx="2726">
                  <c:v>2.71953570564706</c:v>
                </c:pt>
                <c:pt idx="2727">
                  <c:v>2.71953570564706</c:v>
                </c:pt>
                <c:pt idx="2728">
                  <c:v>2.71953570564706</c:v>
                </c:pt>
                <c:pt idx="2729">
                  <c:v>2.71953570564706</c:v>
                </c:pt>
                <c:pt idx="2730">
                  <c:v>2.71953570564706</c:v>
                </c:pt>
                <c:pt idx="2731">
                  <c:v>2.71953570564706</c:v>
                </c:pt>
                <c:pt idx="2732">
                  <c:v>2.71953570564706</c:v>
                </c:pt>
                <c:pt idx="2733">
                  <c:v>2.71953570564706</c:v>
                </c:pt>
                <c:pt idx="2734">
                  <c:v>2.71953570564706</c:v>
                </c:pt>
                <c:pt idx="2735">
                  <c:v>2.71953570564706</c:v>
                </c:pt>
                <c:pt idx="2736">
                  <c:v>2.71953570564706</c:v>
                </c:pt>
                <c:pt idx="2737">
                  <c:v>2.71953570564706</c:v>
                </c:pt>
                <c:pt idx="2738">
                  <c:v>2.71953570564706</c:v>
                </c:pt>
                <c:pt idx="2739">
                  <c:v>2.71953570564706</c:v>
                </c:pt>
                <c:pt idx="2740">
                  <c:v>2.71953570564706</c:v>
                </c:pt>
                <c:pt idx="2741">
                  <c:v>2.71953570564706</c:v>
                </c:pt>
                <c:pt idx="2742">
                  <c:v>2.71953570564706</c:v>
                </c:pt>
                <c:pt idx="2743">
                  <c:v>2.71953570564706</c:v>
                </c:pt>
                <c:pt idx="2744">
                  <c:v>2.71953570564706</c:v>
                </c:pt>
                <c:pt idx="2745">
                  <c:v>2.71953570564706</c:v>
                </c:pt>
                <c:pt idx="2746">
                  <c:v>2.71953570564706</c:v>
                </c:pt>
                <c:pt idx="2747">
                  <c:v>2.71953570564706</c:v>
                </c:pt>
                <c:pt idx="2748">
                  <c:v>2.71953570564706</c:v>
                </c:pt>
                <c:pt idx="2749">
                  <c:v>2.71953570564706</c:v>
                </c:pt>
                <c:pt idx="2750">
                  <c:v>2.71953570564706</c:v>
                </c:pt>
                <c:pt idx="2751">
                  <c:v>2.71953570564706</c:v>
                </c:pt>
                <c:pt idx="2752">
                  <c:v>2.71953570564706</c:v>
                </c:pt>
                <c:pt idx="2753">
                  <c:v>2.71953570564706</c:v>
                </c:pt>
                <c:pt idx="2754">
                  <c:v>2.71953570564706</c:v>
                </c:pt>
                <c:pt idx="2755">
                  <c:v>2.71953570564706</c:v>
                </c:pt>
                <c:pt idx="2756">
                  <c:v>2.71953570564706</c:v>
                </c:pt>
                <c:pt idx="2757">
                  <c:v>2.71953570564706</c:v>
                </c:pt>
                <c:pt idx="2758">
                  <c:v>2.71953570564706</c:v>
                </c:pt>
                <c:pt idx="2759">
                  <c:v>2.71953570564706</c:v>
                </c:pt>
                <c:pt idx="2760">
                  <c:v>2.71953570564706</c:v>
                </c:pt>
                <c:pt idx="2761">
                  <c:v>2.71953570564706</c:v>
                </c:pt>
                <c:pt idx="2762">
                  <c:v>2.71953570564706</c:v>
                </c:pt>
                <c:pt idx="2763">
                  <c:v>2.71953570564706</c:v>
                </c:pt>
                <c:pt idx="2764">
                  <c:v>2.71953570564706</c:v>
                </c:pt>
                <c:pt idx="2765">
                  <c:v>2.71953570564706</c:v>
                </c:pt>
                <c:pt idx="2766">
                  <c:v>2.71953570564706</c:v>
                </c:pt>
                <c:pt idx="2767">
                  <c:v>2.71953570564706</c:v>
                </c:pt>
                <c:pt idx="2768">
                  <c:v>2.71953570564706</c:v>
                </c:pt>
                <c:pt idx="2769">
                  <c:v>2.71953570564706</c:v>
                </c:pt>
                <c:pt idx="2770">
                  <c:v>2.71953570564706</c:v>
                </c:pt>
                <c:pt idx="2771">
                  <c:v>2.71953570564706</c:v>
                </c:pt>
                <c:pt idx="2772">
                  <c:v>2.71953570564706</c:v>
                </c:pt>
                <c:pt idx="2773">
                  <c:v>2.71953570564706</c:v>
                </c:pt>
                <c:pt idx="2774">
                  <c:v>2.71953570564706</c:v>
                </c:pt>
                <c:pt idx="2775">
                  <c:v>2.71953570564706</c:v>
                </c:pt>
                <c:pt idx="2776">
                  <c:v>2.71953570564706</c:v>
                </c:pt>
                <c:pt idx="2777">
                  <c:v>2.71953570564706</c:v>
                </c:pt>
                <c:pt idx="2778">
                  <c:v>2.71953570564706</c:v>
                </c:pt>
                <c:pt idx="2779">
                  <c:v>2.71953570564706</c:v>
                </c:pt>
                <c:pt idx="2780">
                  <c:v>2.71953570564706</c:v>
                </c:pt>
                <c:pt idx="2781">
                  <c:v>2.71953570564706</c:v>
                </c:pt>
                <c:pt idx="2782">
                  <c:v>2.71953570564706</c:v>
                </c:pt>
                <c:pt idx="2783">
                  <c:v>2.71953570564706</c:v>
                </c:pt>
                <c:pt idx="2784">
                  <c:v>2.71953570564706</c:v>
                </c:pt>
                <c:pt idx="2785">
                  <c:v>2.71953570564706</c:v>
                </c:pt>
                <c:pt idx="2786">
                  <c:v>2.71953570564706</c:v>
                </c:pt>
                <c:pt idx="2787">
                  <c:v>2.71953570564706</c:v>
                </c:pt>
                <c:pt idx="2788">
                  <c:v>2.71953570564706</c:v>
                </c:pt>
                <c:pt idx="2789">
                  <c:v>2.71953570564706</c:v>
                </c:pt>
                <c:pt idx="2790">
                  <c:v>2.71953570564706</c:v>
                </c:pt>
                <c:pt idx="2791">
                  <c:v>2.71953570564706</c:v>
                </c:pt>
                <c:pt idx="2792">
                  <c:v>2.71953570564706</c:v>
                </c:pt>
                <c:pt idx="2793">
                  <c:v>2.71953570564706</c:v>
                </c:pt>
                <c:pt idx="2794">
                  <c:v>2.71953570564706</c:v>
                </c:pt>
                <c:pt idx="2795">
                  <c:v>2.71953570564706</c:v>
                </c:pt>
                <c:pt idx="2796">
                  <c:v>2.71953570564706</c:v>
                </c:pt>
                <c:pt idx="2797">
                  <c:v>2.71953570564706</c:v>
                </c:pt>
                <c:pt idx="2798">
                  <c:v>2.71953570564706</c:v>
                </c:pt>
                <c:pt idx="2799">
                  <c:v>2.71953570564706</c:v>
                </c:pt>
                <c:pt idx="2800">
                  <c:v>2.71953570564706</c:v>
                </c:pt>
                <c:pt idx="2801">
                  <c:v>2.71953570564706</c:v>
                </c:pt>
                <c:pt idx="2802">
                  <c:v>2.71953570564706</c:v>
                </c:pt>
                <c:pt idx="2803">
                  <c:v>2.71953570564706</c:v>
                </c:pt>
                <c:pt idx="2804">
                  <c:v>2.71953570564706</c:v>
                </c:pt>
                <c:pt idx="2805">
                  <c:v>2.71953570564706</c:v>
                </c:pt>
                <c:pt idx="2806">
                  <c:v>2.71953570564706</c:v>
                </c:pt>
                <c:pt idx="2807">
                  <c:v>2.71953570564706</c:v>
                </c:pt>
                <c:pt idx="2808">
                  <c:v>2.71953570564706</c:v>
                </c:pt>
                <c:pt idx="2809">
                  <c:v>2.71953570564706</c:v>
                </c:pt>
                <c:pt idx="2810">
                  <c:v>2.71953570564706</c:v>
                </c:pt>
                <c:pt idx="2811">
                  <c:v>2.71953570564706</c:v>
                </c:pt>
                <c:pt idx="2812">
                  <c:v>2.71953570564706</c:v>
                </c:pt>
                <c:pt idx="2813">
                  <c:v>2.71953570564706</c:v>
                </c:pt>
                <c:pt idx="2814">
                  <c:v>2.71953570564706</c:v>
                </c:pt>
                <c:pt idx="2815">
                  <c:v>2.71953570564706</c:v>
                </c:pt>
                <c:pt idx="2816">
                  <c:v>2.71953570564706</c:v>
                </c:pt>
                <c:pt idx="2817">
                  <c:v>2.71953570564706</c:v>
                </c:pt>
                <c:pt idx="2818">
                  <c:v>2.71953570564706</c:v>
                </c:pt>
                <c:pt idx="2819">
                  <c:v>2.71953570564706</c:v>
                </c:pt>
                <c:pt idx="2820">
                  <c:v>2.71953570564706</c:v>
                </c:pt>
                <c:pt idx="2821">
                  <c:v>2.71953570564706</c:v>
                </c:pt>
                <c:pt idx="2822">
                  <c:v>2.71953570564706</c:v>
                </c:pt>
                <c:pt idx="2823">
                  <c:v>2.71953570564706</c:v>
                </c:pt>
                <c:pt idx="2824">
                  <c:v>2.71953570564706</c:v>
                </c:pt>
                <c:pt idx="2825">
                  <c:v>2.71953570564706</c:v>
                </c:pt>
                <c:pt idx="2826">
                  <c:v>2.71953570564706</c:v>
                </c:pt>
                <c:pt idx="2827">
                  <c:v>2.71953570564706</c:v>
                </c:pt>
                <c:pt idx="2828">
                  <c:v>2.71953570564706</c:v>
                </c:pt>
                <c:pt idx="2829">
                  <c:v>2.71953570564706</c:v>
                </c:pt>
                <c:pt idx="2830">
                  <c:v>2.71953570564706</c:v>
                </c:pt>
                <c:pt idx="2831">
                  <c:v>2.71953570564706</c:v>
                </c:pt>
                <c:pt idx="2832">
                  <c:v>2.71953570564706</c:v>
                </c:pt>
                <c:pt idx="2833">
                  <c:v>2.71953570564706</c:v>
                </c:pt>
                <c:pt idx="2834">
                  <c:v>2.71953570564706</c:v>
                </c:pt>
                <c:pt idx="2835">
                  <c:v>2.71953570564706</c:v>
                </c:pt>
                <c:pt idx="2836">
                  <c:v>2.71953570564706</c:v>
                </c:pt>
                <c:pt idx="2837">
                  <c:v>2.71953570564706</c:v>
                </c:pt>
                <c:pt idx="2838">
                  <c:v>2.71953570564706</c:v>
                </c:pt>
                <c:pt idx="2839">
                  <c:v>2.71953570564706</c:v>
                </c:pt>
                <c:pt idx="2840">
                  <c:v>2.71953570564706</c:v>
                </c:pt>
                <c:pt idx="2841">
                  <c:v>2.71953570564706</c:v>
                </c:pt>
                <c:pt idx="2842">
                  <c:v>2.71953570564706</c:v>
                </c:pt>
                <c:pt idx="2843">
                  <c:v>2.71953570564706</c:v>
                </c:pt>
                <c:pt idx="2844">
                  <c:v>2.71953570564706</c:v>
                </c:pt>
                <c:pt idx="2845">
                  <c:v>2.71953570564706</c:v>
                </c:pt>
                <c:pt idx="2846">
                  <c:v>2.71953570564706</c:v>
                </c:pt>
                <c:pt idx="2847">
                  <c:v>2.71953570564706</c:v>
                </c:pt>
                <c:pt idx="2848">
                  <c:v>2.71953570564706</c:v>
                </c:pt>
                <c:pt idx="2849">
                  <c:v>2.71953570564706</c:v>
                </c:pt>
                <c:pt idx="2850">
                  <c:v>2.71953570564706</c:v>
                </c:pt>
                <c:pt idx="2851">
                  <c:v>2.71953570564706</c:v>
                </c:pt>
                <c:pt idx="2852">
                  <c:v>2.71953570564706</c:v>
                </c:pt>
                <c:pt idx="2853">
                  <c:v>2.71953570564706</c:v>
                </c:pt>
                <c:pt idx="2854">
                  <c:v>2.71953570564706</c:v>
                </c:pt>
                <c:pt idx="2855">
                  <c:v>2.71953570564706</c:v>
                </c:pt>
                <c:pt idx="2856">
                  <c:v>2.71953570564706</c:v>
                </c:pt>
                <c:pt idx="2857">
                  <c:v>2.71953570564706</c:v>
                </c:pt>
                <c:pt idx="2858">
                  <c:v>2.71953570564706</c:v>
                </c:pt>
                <c:pt idx="2859">
                  <c:v>2.71953570564706</c:v>
                </c:pt>
                <c:pt idx="2860">
                  <c:v>2.71953570564706</c:v>
                </c:pt>
                <c:pt idx="2861">
                  <c:v>2.71953570564706</c:v>
                </c:pt>
                <c:pt idx="2862">
                  <c:v>2.71953570564706</c:v>
                </c:pt>
                <c:pt idx="2863">
                  <c:v>2.71953570564706</c:v>
                </c:pt>
                <c:pt idx="2864">
                  <c:v>2.71953570564706</c:v>
                </c:pt>
                <c:pt idx="2865">
                  <c:v>2.71953570564706</c:v>
                </c:pt>
                <c:pt idx="2866">
                  <c:v>2.71953570564706</c:v>
                </c:pt>
                <c:pt idx="2867">
                  <c:v>2.71953570564706</c:v>
                </c:pt>
                <c:pt idx="2868">
                  <c:v>2.71953570564706</c:v>
                </c:pt>
                <c:pt idx="2869">
                  <c:v>2.71953570564706</c:v>
                </c:pt>
                <c:pt idx="2870">
                  <c:v>2.71953570564706</c:v>
                </c:pt>
                <c:pt idx="2871">
                  <c:v>2.71953570564706</c:v>
                </c:pt>
                <c:pt idx="2872">
                  <c:v>2.71953570564706</c:v>
                </c:pt>
                <c:pt idx="2873">
                  <c:v>2.71953570564706</c:v>
                </c:pt>
                <c:pt idx="2874">
                  <c:v>2.71953570564706</c:v>
                </c:pt>
                <c:pt idx="2875">
                  <c:v>2.71953570564706</c:v>
                </c:pt>
                <c:pt idx="2876">
                  <c:v>2.71953570564706</c:v>
                </c:pt>
                <c:pt idx="2877">
                  <c:v>2.71953570564706</c:v>
                </c:pt>
                <c:pt idx="2878">
                  <c:v>2.71953570564706</c:v>
                </c:pt>
                <c:pt idx="2879">
                  <c:v>2.71953570564706</c:v>
                </c:pt>
                <c:pt idx="2880">
                  <c:v>2.71953570564706</c:v>
                </c:pt>
                <c:pt idx="2881">
                  <c:v>2.71953570564706</c:v>
                </c:pt>
                <c:pt idx="2882">
                  <c:v>2.71953570564706</c:v>
                </c:pt>
                <c:pt idx="2883">
                  <c:v>2.71953570564706</c:v>
                </c:pt>
                <c:pt idx="2884">
                  <c:v>2.71953570564706</c:v>
                </c:pt>
                <c:pt idx="2885">
                  <c:v>2.71953570564706</c:v>
                </c:pt>
                <c:pt idx="2886">
                  <c:v>2.71953570564706</c:v>
                </c:pt>
                <c:pt idx="2887">
                  <c:v>2.71953570564706</c:v>
                </c:pt>
                <c:pt idx="2888">
                  <c:v>2.71953570564706</c:v>
                </c:pt>
                <c:pt idx="2889">
                  <c:v>2.71953570564706</c:v>
                </c:pt>
                <c:pt idx="2890">
                  <c:v>2.71953570564706</c:v>
                </c:pt>
                <c:pt idx="2891">
                  <c:v>2.71953570564706</c:v>
                </c:pt>
                <c:pt idx="2892">
                  <c:v>2.71953570564706</c:v>
                </c:pt>
                <c:pt idx="2893">
                  <c:v>2.71953570564706</c:v>
                </c:pt>
                <c:pt idx="2894">
                  <c:v>2.71953570564706</c:v>
                </c:pt>
                <c:pt idx="2895">
                  <c:v>2.71953570564706</c:v>
                </c:pt>
                <c:pt idx="2896">
                  <c:v>2.71953570564706</c:v>
                </c:pt>
                <c:pt idx="2897">
                  <c:v>2.71953570564706</c:v>
                </c:pt>
                <c:pt idx="2898">
                  <c:v>2.71953570564706</c:v>
                </c:pt>
                <c:pt idx="2899">
                  <c:v>2.71953570564706</c:v>
                </c:pt>
                <c:pt idx="2900">
                  <c:v>2.71953570564706</c:v>
                </c:pt>
                <c:pt idx="2901">
                  <c:v>2.71953570564706</c:v>
                </c:pt>
                <c:pt idx="2902">
                  <c:v>2.71953570564706</c:v>
                </c:pt>
                <c:pt idx="2903">
                  <c:v>2.71953570564706</c:v>
                </c:pt>
                <c:pt idx="2904">
                  <c:v>2.71953570564706</c:v>
                </c:pt>
                <c:pt idx="2905">
                  <c:v>2.71953570564706</c:v>
                </c:pt>
                <c:pt idx="2906">
                  <c:v>2.71953570564706</c:v>
                </c:pt>
                <c:pt idx="2907">
                  <c:v>2.71953570564706</c:v>
                </c:pt>
                <c:pt idx="2908">
                  <c:v>2.71953570564706</c:v>
                </c:pt>
                <c:pt idx="2909">
                  <c:v>2.71953570564706</c:v>
                </c:pt>
                <c:pt idx="2910">
                  <c:v>2.71953570564706</c:v>
                </c:pt>
                <c:pt idx="2911">
                  <c:v>2.71953570564706</c:v>
                </c:pt>
                <c:pt idx="2912">
                  <c:v>2.71953570564706</c:v>
                </c:pt>
                <c:pt idx="2913">
                  <c:v>2.71953570564706</c:v>
                </c:pt>
                <c:pt idx="2914">
                  <c:v>2.71953570564706</c:v>
                </c:pt>
                <c:pt idx="2915">
                  <c:v>2.71953570564706</c:v>
                </c:pt>
                <c:pt idx="2916">
                  <c:v>2.71953570564706</c:v>
                </c:pt>
                <c:pt idx="2917">
                  <c:v>2.71953570564706</c:v>
                </c:pt>
                <c:pt idx="2918">
                  <c:v>2.71953570564706</c:v>
                </c:pt>
                <c:pt idx="2919">
                  <c:v>2.71953570564706</c:v>
                </c:pt>
                <c:pt idx="2920">
                  <c:v>2.71953570564706</c:v>
                </c:pt>
                <c:pt idx="2921">
                  <c:v>2.71953570564706</c:v>
                </c:pt>
                <c:pt idx="2922">
                  <c:v>2.71953570564706</c:v>
                </c:pt>
                <c:pt idx="2923">
                  <c:v>2.71953570564706</c:v>
                </c:pt>
                <c:pt idx="2924">
                  <c:v>2.71953570564706</c:v>
                </c:pt>
                <c:pt idx="2925">
                  <c:v>2.71953570564706</c:v>
                </c:pt>
                <c:pt idx="2926">
                  <c:v>2.71953570564706</c:v>
                </c:pt>
                <c:pt idx="2927">
                  <c:v>2.71953570564706</c:v>
                </c:pt>
                <c:pt idx="2928">
                  <c:v>2.71953570564706</c:v>
                </c:pt>
                <c:pt idx="2929">
                  <c:v>2.71953570564706</c:v>
                </c:pt>
                <c:pt idx="2930">
                  <c:v>2.71953570564706</c:v>
                </c:pt>
                <c:pt idx="2931">
                  <c:v>2.71953570564706</c:v>
                </c:pt>
                <c:pt idx="2932">
                  <c:v>2.71953570564706</c:v>
                </c:pt>
                <c:pt idx="2933">
                  <c:v>2.71953570564706</c:v>
                </c:pt>
                <c:pt idx="2934">
                  <c:v>2.71953570564706</c:v>
                </c:pt>
                <c:pt idx="2935">
                  <c:v>2.71953570564706</c:v>
                </c:pt>
                <c:pt idx="2936">
                  <c:v>2.71953570564706</c:v>
                </c:pt>
                <c:pt idx="2937">
                  <c:v>2.71953570564706</c:v>
                </c:pt>
                <c:pt idx="2938">
                  <c:v>2.71953570564706</c:v>
                </c:pt>
                <c:pt idx="2939">
                  <c:v>2.71953570564706</c:v>
                </c:pt>
                <c:pt idx="2940">
                  <c:v>2.71953570564706</c:v>
                </c:pt>
                <c:pt idx="2941">
                  <c:v>2.71953570564706</c:v>
                </c:pt>
                <c:pt idx="2942">
                  <c:v>2.71953570564706</c:v>
                </c:pt>
                <c:pt idx="2943">
                  <c:v>2.71953570564706</c:v>
                </c:pt>
                <c:pt idx="2944">
                  <c:v>2.71953570564706</c:v>
                </c:pt>
                <c:pt idx="2945">
                  <c:v>2.71953570564706</c:v>
                </c:pt>
                <c:pt idx="2946">
                  <c:v>2.71953570564706</c:v>
                </c:pt>
                <c:pt idx="2947">
                  <c:v>2.71953570564706</c:v>
                </c:pt>
                <c:pt idx="2948">
                  <c:v>2.71953570564706</c:v>
                </c:pt>
                <c:pt idx="2949">
                  <c:v>2.71953570564706</c:v>
                </c:pt>
                <c:pt idx="2950">
                  <c:v>2.71953570564706</c:v>
                </c:pt>
                <c:pt idx="2951">
                  <c:v>2.71953570564706</c:v>
                </c:pt>
                <c:pt idx="2952">
                  <c:v>2.71953570564706</c:v>
                </c:pt>
                <c:pt idx="2953">
                  <c:v>2.71953570564706</c:v>
                </c:pt>
                <c:pt idx="2954">
                  <c:v>2.71953570564706</c:v>
                </c:pt>
                <c:pt idx="2955">
                  <c:v>2.71953570564706</c:v>
                </c:pt>
                <c:pt idx="2956">
                  <c:v>2.71953570564706</c:v>
                </c:pt>
                <c:pt idx="2957">
                  <c:v>2.71953570564706</c:v>
                </c:pt>
                <c:pt idx="2958">
                  <c:v>2.71953570564706</c:v>
                </c:pt>
                <c:pt idx="2959">
                  <c:v>2.71953570564706</c:v>
                </c:pt>
                <c:pt idx="2960">
                  <c:v>2.71953570564706</c:v>
                </c:pt>
                <c:pt idx="2961">
                  <c:v>2.71953570564706</c:v>
                </c:pt>
                <c:pt idx="2962">
                  <c:v>2.71953570564706</c:v>
                </c:pt>
                <c:pt idx="2963">
                  <c:v>2.71953570564706</c:v>
                </c:pt>
                <c:pt idx="2964">
                  <c:v>2.71953570564706</c:v>
                </c:pt>
                <c:pt idx="2965">
                  <c:v>2.71953570564706</c:v>
                </c:pt>
                <c:pt idx="2966">
                  <c:v>2.71953570564706</c:v>
                </c:pt>
                <c:pt idx="2967">
                  <c:v>2.71953570564706</c:v>
                </c:pt>
                <c:pt idx="2968">
                  <c:v>2.71953570564706</c:v>
                </c:pt>
                <c:pt idx="2969">
                  <c:v>2.71953570564706</c:v>
                </c:pt>
                <c:pt idx="2970">
                  <c:v>2.71953570564706</c:v>
                </c:pt>
                <c:pt idx="2971">
                  <c:v>2.71953570564706</c:v>
                </c:pt>
                <c:pt idx="2972">
                  <c:v>2.71953570564706</c:v>
                </c:pt>
                <c:pt idx="2973">
                  <c:v>2.71953570564706</c:v>
                </c:pt>
                <c:pt idx="2974">
                  <c:v>2.71953570564706</c:v>
                </c:pt>
                <c:pt idx="2975">
                  <c:v>2.71953570564706</c:v>
                </c:pt>
                <c:pt idx="2976">
                  <c:v>2.71953570564706</c:v>
                </c:pt>
                <c:pt idx="2977">
                  <c:v>2.71953570564706</c:v>
                </c:pt>
                <c:pt idx="2978">
                  <c:v>2.71953570564706</c:v>
                </c:pt>
                <c:pt idx="2979">
                  <c:v>2.71953570564706</c:v>
                </c:pt>
                <c:pt idx="2980">
                  <c:v>2.71953570564706</c:v>
                </c:pt>
                <c:pt idx="2981">
                  <c:v>2.71953570564706</c:v>
                </c:pt>
                <c:pt idx="2982">
                  <c:v>2.71953570564706</c:v>
                </c:pt>
                <c:pt idx="2983">
                  <c:v>2.71953570564706</c:v>
                </c:pt>
                <c:pt idx="2984">
                  <c:v>2.71953570564706</c:v>
                </c:pt>
                <c:pt idx="2985">
                  <c:v>2.71953570564706</c:v>
                </c:pt>
                <c:pt idx="2986">
                  <c:v>2.71953570564706</c:v>
                </c:pt>
                <c:pt idx="2987">
                  <c:v>2.71953570564706</c:v>
                </c:pt>
                <c:pt idx="2988">
                  <c:v>2.71953570564706</c:v>
                </c:pt>
                <c:pt idx="2989">
                  <c:v>2.71953570564706</c:v>
                </c:pt>
                <c:pt idx="2990">
                  <c:v>2.71953570564706</c:v>
                </c:pt>
                <c:pt idx="2991">
                  <c:v>2.71953570564706</c:v>
                </c:pt>
                <c:pt idx="2992">
                  <c:v>2.71953570564706</c:v>
                </c:pt>
                <c:pt idx="2993">
                  <c:v>2.71953570564706</c:v>
                </c:pt>
                <c:pt idx="2994">
                  <c:v>2.71953570564706</c:v>
                </c:pt>
                <c:pt idx="2995">
                  <c:v>2.71953570564706</c:v>
                </c:pt>
                <c:pt idx="2996">
                  <c:v>2.71953570564706</c:v>
                </c:pt>
                <c:pt idx="2997">
                  <c:v>2.71953570564706</c:v>
                </c:pt>
                <c:pt idx="2998">
                  <c:v>2.71953570564706</c:v>
                </c:pt>
                <c:pt idx="2999">
                  <c:v>2.71953570564706</c:v>
                </c:pt>
                <c:pt idx="3000">
                  <c:v>2.71953570564706</c:v>
                </c:pt>
                <c:pt idx="3001">
                  <c:v>2.71953570564706</c:v>
                </c:pt>
                <c:pt idx="3002">
                  <c:v>2.71953570564706</c:v>
                </c:pt>
                <c:pt idx="3003">
                  <c:v>2.71953570564706</c:v>
                </c:pt>
                <c:pt idx="3004">
                  <c:v>2.71953570564706</c:v>
                </c:pt>
                <c:pt idx="3005">
                  <c:v>2.71953570564706</c:v>
                </c:pt>
                <c:pt idx="3006">
                  <c:v>2.71953570564706</c:v>
                </c:pt>
                <c:pt idx="3007">
                  <c:v>2.71953570564706</c:v>
                </c:pt>
                <c:pt idx="3008">
                  <c:v>2.71953570564706</c:v>
                </c:pt>
                <c:pt idx="3009">
                  <c:v>2.71953570564706</c:v>
                </c:pt>
                <c:pt idx="3010">
                  <c:v>2.71953570564706</c:v>
                </c:pt>
                <c:pt idx="3011">
                  <c:v>2.71953570564706</c:v>
                </c:pt>
                <c:pt idx="3012">
                  <c:v>2.71953570564706</c:v>
                </c:pt>
                <c:pt idx="3013">
                  <c:v>2.71953570564706</c:v>
                </c:pt>
                <c:pt idx="3014">
                  <c:v>2.71953570564706</c:v>
                </c:pt>
                <c:pt idx="3015">
                  <c:v>2.71953570564706</c:v>
                </c:pt>
                <c:pt idx="3016">
                  <c:v>2.71953570564706</c:v>
                </c:pt>
                <c:pt idx="3017">
                  <c:v>2.71953570564706</c:v>
                </c:pt>
                <c:pt idx="3018">
                  <c:v>2.71953570564706</c:v>
                </c:pt>
                <c:pt idx="3019">
                  <c:v>2.71953570564706</c:v>
                </c:pt>
                <c:pt idx="3020">
                  <c:v>2.71953570564706</c:v>
                </c:pt>
                <c:pt idx="3021">
                  <c:v>2.71953570564706</c:v>
                </c:pt>
                <c:pt idx="3022">
                  <c:v>2.71953570564706</c:v>
                </c:pt>
              </c:numCache>
            </c:numRef>
          </c:val>
          <c:smooth val="0"/>
        </c:ser>
        <c:ser>
          <c:idx val="1"/>
          <c:order val="3"/>
          <c:tx>
            <c:v>SE mean</c:v>
          </c:tx>
          <c:spPr>
            <a:ln w="4762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Folha1!$N$3025:$N$6125</c:f>
              <c:strCache>
                <c:ptCount val="3101"/>
                <c:pt idx="0">
                  <c:v>ERR019748</c:v>
                </c:pt>
                <c:pt idx="1">
                  <c:v>ERR019749</c:v>
                </c:pt>
                <c:pt idx="2">
                  <c:v>ERR019750</c:v>
                </c:pt>
                <c:pt idx="3">
                  <c:v>ERR019751</c:v>
                </c:pt>
                <c:pt idx="4">
                  <c:v>ERR019752</c:v>
                </c:pt>
                <c:pt idx="5">
                  <c:v>ERR019753</c:v>
                </c:pt>
                <c:pt idx="6">
                  <c:v>ERR019754</c:v>
                </c:pt>
                <c:pt idx="7">
                  <c:v>ERR019755</c:v>
                </c:pt>
                <c:pt idx="8">
                  <c:v>ERR019756</c:v>
                </c:pt>
                <c:pt idx="9">
                  <c:v>ERR019757</c:v>
                </c:pt>
                <c:pt idx="10">
                  <c:v>ERR019758</c:v>
                </c:pt>
                <c:pt idx="11">
                  <c:v>ERR019759</c:v>
                </c:pt>
                <c:pt idx="12">
                  <c:v>ERR019760</c:v>
                </c:pt>
                <c:pt idx="13">
                  <c:v>ERR233338</c:v>
                </c:pt>
                <c:pt idx="14">
                  <c:v>ERR233339</c:v>
                </c:pt>
                <c:pt idx="15">
                  <c:v>ERR233340</c:v>
                </c:pt>
                <c:pt idx="16">
                  <c:v>ERR233341</c:v>
                </c:pt>
                <c:pt idx="17">
                  <c:v>ERR233342</c:v>
                </c:pt>
                <c:pt idx="18">
                  <c:v>ERR233343</c:v>
                </c:pt>
                <c:pt idx="19">
                  <c:v>ERR504755</c:v>
                </c:pt>
                <c:pt idx="20">
                  <c:v>ERR504756</c:v>
                </c:pt>
                <c:pt idx="21">
                  <c:v>ERR504757</c:v>
                </c:pt>
                <c:pt idx="22">
                  <c:v>ERR504758</c:v>
                </c:pt>
                <c:pt idx="23">
                  <c:v>ERR504759</c:v>
                </c:pt>
                <c:pt idx="24">
                  <c:v>ERR504760</c:v>
                </c:pt>
                <c:pt idx="25">
                  <c:v>ERR504761</c:v>
                </c:pt>
                <c:pt idx="26">
                  <c:v>ERR504762</c:v>
                </c:pt>
                <c:pt idx="27">
                  <c:v>ERR504763</c:v>
                </c:pt>
                <c:pt idx="28">
                  <c:v>ERR504764</c:v>
                </c:pt>
                <c:pt idx="29">
                  <c:v>ERR504765</c:v>
                </c:pt>
                <c:pt idx="30">
                  <c:v>ERR504766</c:v>
                </c:pt>
                <c:pt idx="31">
                  <c:v>ERR504767</c:v>
                </c:pt>
                <c:pt idx="32">
                  <c:v>ERR504768</c:v>
                </c:pt>
                <c:pt idx="33">
                  <c:v>ERR504769</c:v>
                </c:pt>
                <c:pt idx="34">
                  <c:v>ERR504770</c:v>
                </c:pt>
                <c:pt idx="35">
                  <c:v>ERR504771</c:v>
                </c:pt>
                <c:pt idx="36">
                  <c:v>ERR504772</c:v>
                </c:pt>
                <c:pt idx="37">
                  <c:v>ERR504773</c:v>
                </c:pt>
                <c:pt idx="38">
                  <c:v>ERR504774</c:v>
                </c:pt>
                <c:pt idx="39">
                  <c:v>ERR504775</c:v>
                </c:pt>
                <c:pt idx="40">
                  <c:v>ERR504776</c:v>
                </c:pt>
                <c:pt idx="41">
                  <c:v>ERR504777</c:v>
                </c:pt>
                <c:pt idx="42">
                  <c:v>ERR504778</c:v>
                </c:pt>
                <c:pt idx="43">
                  <c:v>ERR504779</c:v>
                </c:pt>
                <c:pt idx="44">
                  <c:v>ERR504780</c:v>
                </c:pt>
                <c:pt idx="45">
                  <c:v>ERR504781</c:v>
                </c:pt>
                <c:pt idx="46">
                  <c:v>ERR504782</c:v>
                </c:pt>
                <c:pt idx="47">
                  <c:v>ERR504783</c:v>
                </c:pt>
                <c:pt idx="48">
                  <c:v>ERR504784</c:v>
                </c:pt>
                <c:pt idx="49">
                  <c:v>ERR504785</c:v>
                </c:pt>
                <c:pt idx="50">
                  <c:v>ERR504786</c:v>
                </c:pt>
                <c:pt idx="51">
                  <c:v>ERR504787</c:v>
                </c:pt>
                <c:pt idx="52">
                  <c:v>ERR504788</c:v>
                </c:pt>
                <c:pt idx="53">
                  <c:v>ERR504789</c:v>
                </c:pt>
                <c:pt idx="54">
                  <c:v>ERR504790</c:v>
                </c:pt>
                <c:pt idx="55">
                  <c:v>ERR504791</c:v>
                </c:pt>
                <c:pt idx="56">
                  <c:v>SRR1066620</c:v>
                </c:pt>
                <c:pt idx="57">
                  <c:v>SRR1066621</c:v>
                </c:pt>
                <c:pt idx="58">
                  <c:v>SRR1066642</c:v>
                </c:pt>
                <c:pt idx="59">
                  <c:v>SRR1066661</c:v>
                </c:pt>
                <c:pt idx="60">
                  <c:v>SRR1066696</c:v>
                </c:pt>
                <c:pt idx="61">
                  <c:v>SRR1066697</c:v>
                </c:pt>
                <c:pt idx="62">
                  <c:v>SRR1066698</c:v>
                </c:pt>
                <c:pt idx="63">
                  <c:v>SRR1066699</c:v>
                </c:pt>
                <c:pt idx="64">
                  <c:v>SRR1146862</c:v>
                </c:pt>
                <c:pt idx="65">
                  <c:v>SRR1146863</c:v>
                </c:pt>
                <c:pt idx="66">
                  <c:v>SRR1146864</c:v>
                </c:pt>
                <c:pt idx="67">
                  <c:v>SRR1146865</c:v>
                </c:pt>
                <c:pt idx="68">
                  <c:v>SRR1146866</c:v>
                </c:pt>
                <c:pt idx="69">
                  <c:v>SRR1146867</c:v>
                </c:pt>
                <c:pt idx="70">
                  <c:v>SRR1146868</c:v>
                </c:pt>
                <c:pt idx="71">
                  <c:v>SRR1146869</c:v>
                </c:pt>
                <c:pt idx="72">
                  <c:v>SRR1146870</c:v>
                </c:pt>
                <c:pt idx="73">
                  <c:v>SRR1146871</c:v>
                </c:pt>
                <c:pt idx="74">
                  <c:v>SRR1146872</c:v>
                </c:pt>
                <c:pt idx="75">
                  <c:v>SRR1146873</c:v>
                </c:pt>
                <c:pt idx="76">
                  <c:v>SRR1146874</c:v>
                </c:pt>
                <c:pt idx="77">
                  <c:v>SRR1146875</c:v>
                </c:pt>
                <c:pt idx="78">
                  <c:v>SRR1146876</c:v>
                </c:pt>
                <c:pt idx="79">
                  <c:v>SRR1146877</c:v>
                </c:pt>
                <c:pt idx="80">
                  <c:v>SRR1146878</c:v>
                </c:pt>
                <c:pt idx="81">
                  <c:v>SRR1146879</c:v>
                </c:pt>
                <c:pt idx="82">
                  <c:v>SRR1146880</c:v>
                </c:pt>
                <c:pt idx="83">
                  <c:v>SRR1146881</c:v>
                </c:pt>
                <c:pt idx="84">
                  <c:v>SRR1146882</c:v>
                </c:pt>
                <c:pt idx="85">
                  <c:v>SRR1146883</c:v>
                </c:pt>
                <c:pt idx="86">
                  <c:v>SRR1146884</c:v>
                </c:pt>
                <c:pt idx="87">
                  <c:v>SRR1146885</c:v>
                </c:pt>
                <c:pt idx="88">
                  <c:v>SRR1146886</c:v>
                </c:pt>
                <c:pt idx="89">
                  <c:v>SRR1146887</c:v>
                </c:pt>
                <c:pt idx="90">
                  <c:v>SRR1146888</c:v>
                </c:pt>
                <c:pt idx="91">
                  <c:v>SRR1146889</c:v>
                </c:pt>
                <c:pt idx="92">
                  <c:v>SRR1146890</c:v>
                </c:pt>
                <c:pt idx="93">
                  <c:v>SRR1146891</c:v>
                </c:pt>
                <c:pt idx="94">
                  <c:v>SRR1146892</c:v>
                </c:pt>
                <c:pt idx="95">
                  <c:v>SRR1146893</c:v>
                </c:pt>
                <c:pt idx="96">
                  <c:v>SRR1146894</c:v>
                </c:pt>
                <c:pt idx="97">
                  <c:v>SRR1146895</c:v>
                </c:pt>
                <c:pt idx="98">
                  <c:v>SRR1146896</c:v>
                </c:pt>
                <c:pt idx="99">
                  <c:v>SRR1146897</c:v>
                </c:pt>
                <c:pt idx="100">
                  <c:v>SRR1146898</c:v>
                </c:pt>
                <c:pt idx="101">
                  <c:v>SRR1146899</c:v>
                </c:pt>
                <c:pt idx="102">
                  <c:v>SRR1146900</c:v>
                </c:pt>
                <c:pt idx="103">
                  <c:v>SRR1146901</c:v>
                </c:pt>
                <c:pt idx="104">
                  <c:v>SRR1146902</c:v>
                </c:pt>
                <c:pt idx="105">
                  <c:v>SRR1146903</c:v>
                </c:pt>
                <c:pt idx="106">
                  <c:v>SRR1146904</c:v>
                </c:pt>
                <c:pt idx="107">
                  <c:v>SRR1146905</c:v>
                </c:pt>
                <c:pt idx="108">
                  <c:v>SRR1146906</c:v>
                </c:pt>
                <c:pt idx="109">
                  <c:v>SRR1146907</c:v>
                </c:pt>
                <c:pt idx="110">
                  <c:v>SRR1146908</c:v>
                </c:pt>
                <c:pt idx="111">
                  <c:v>SRR1146909</c:v>
                </c:pt>
                <c:pt idx="112">
                  <c:v>SRR1146910</c:v>
                </c:pt>
                <c:pt idx="113">
                  <c:v>SRR1146911</c:v>
                </c:pt>
                <c:pt idx="114">
                  <c:v>SRR1146912</c:v>
                </c:pt>
                <c:pt idx="115">
                  <c:v>SRR1146913</c:v>
                </c:pt>
                <c:pt idx="116">
                  <c:v>SRR1146914</c:v>
                </c:pt>
                <c:pt idx="117">
                  <c:v>SRR1146915</c:v>
                </c:pt>
                <c:pt idx="118">
                  <c:v>SRR1146916</c:v>
                </c:pt>
                <c:pt idx="119">
                  <c:v>SRR1146917</c:v>
                </c:pt>
                <c:pt idx="120">
                  <c:v>SRR1146918</c:v>
                </c:pt>
                <c:pt idx="121">
                  <c:v>SRR1146919</c:v>
                </c:pt>
                <c:pt idx="122">
                  <c:v>SRR1146920</c:v>
                </c:pt>
                <c:pt idx="123">
                  <c:v>SRR1146921</c:v>
                </c:pt>
                <c:pt idx="124">
                  <c:v>SRR1146922</c:v>
                </c:pt>
                <c:pt idx="125">
                  <c:v>SRR1146923</c:v>
                </c:pt>
                <c:pt idx="126">
                  <c:v>SRR1146924</c:v>
                </c:pt>
                <c:pt idx="127">
                  <c:v>SRR1146925</c:v>
                </c:pt>
                <c:pt idx="128">
                  <c:v>SRR1146926</c:v>
                </c:pt>
                <c:pt idx="129">
                  <c:v>SRR1146927</c:v>
                </c:pt>
                <c:pt idx="130">
                  <c:v>SRR1146928</c:v>
                </c:pt>
                <c:pt idx="131">
                  <c:v>SRR1146929</c:v>
                </c:pt>
                <c:pt idx="132">
                  <c:v>SRR1146930</c:v>
                </c:pt>
                <c:pt idx="133">
                  <c:v>SRR1146931</c:v>
                </c:pt>
                <c:pt idx="134">
                  <c:v>SRR1146932</c:v>
                </c:pt>
                <c:pt idx="135">
                  <c:v>SRR1146933</c:v>
                </c:pt>
                <c:pt idx="136">
                  <c:v>SRR1146934</c:v>
                </c:pt>
                <c:pt idx="137">
                  <c:v>SRR1146935</c:v>
                </c:pt>
                <c:pt idx="138">
                  <c:v>SRR1146936</c:v>
                </c:pt>
                <c:pt idx="139">
                  <c:v>SRR1146937</c:v>
                </c:pt>
                <c:pt idx="140">
                  <c:v>SRR1146938</c:v>
                </c:pt>
                <c:pt idx="141">
                  <c:v>SRR1146939</c:v>
                </c:pt>
                <c:pt idx="142">
                  <c:v>SRR1146940</c:v>
                </c:pt>
                <c:pt idx="143">
                  <c:v>SRR1146941</c:v>
                </c:pt>
                <c:pt idx="144">
                  <c:v>SRR1146942</c:v>
                </c:pt>
                <c:pt idx="145">
                  <c:v>SRR1146943</c:v>
                </c:pt>
                <c:pt idx="146">
                  <c:v>SRR1146944</c:v>
                </c:pt>
                <c:pt idx="147">
                  <c:v>SRR1146945</c:v>
                </c:pt>
                <c:pt idx="148">
                  <c:v>SRR1146946</c:v>
                </c:pt>
                <c:pt idx="149">
                  <c:v>SRR1146947</c:v>
                </c:pt>
                <c:pt idx="150">
                  <c:v>SRR1146948</c:v>
                </c:pt>
                <c:pt idx="151">
                  <c:v>SRR1146949</c:v>
                </c:pt>
                <c:pt idx="152">
                  <c:v>SRR1146950</c:v>
                </c:pt>
                <c:pt idx="153">
                  <c:v>SRR1146951</c:v>
                </c:pt>
                <c:pt idx="154">
                  <c:v>SRR1146952</c:v>
                </c:pt>
                <c:pt idx="155">
                  <c:v>SRR1146953</c:v>
                </c:pt>
                <c:pt idx="156">
                  <c:v>SRR1146954</c:v>
                </c:pt>
                <c:pt idx="157">
                  <c:v>SRR1146955</c:v>
                </c:pt>
                <c:pt idx="158">
                  <c:v>SRR1146956</c:v>
                </c:pt>
                <c:pt idx="159">
                  <c:v>SRR1146957</c:v>
                </c:pt>
                <c:pt idx="160">
                  <c:v>SRR1146958</c:v>
                </c:pt>
                <c:pt idx="161">
                  <c:v>SRR1146959</c:v>
                </c:pt>
                <c:pt idx="162">
                  <c:v>SRR1146960</c:v>
                </c:pt>
                <c:pt idx="163">
                  <c:v>SRR1146961</c:v>
                </c:pt>
                <c:pt idx="164">
                  <c:v>SRR1146962</c:v>
                </c:pt>
                <c:pt idx="165">
                  <c:v>SRR1146963</c:v>
                </c:pt>
                <c:pt idx="166">
                  <c:v>SRR1146964</c:v>
                </c:pt>
                <c:pt idx="167">
                  <c:v>SRR1146965</c:v>
                </c:pt>
                <c:pt idx="168">
                  <c:v>SRR1146966</c:v>
                </c:pt>
                <c:pt idx="169">
                  <c:v>SRR1146967</c:v>
                </c:pt>
                <c:pt idx="170">
                  <c:v>SRR1146968</c:v>
                </c:pt>
                <c:pt idx="171">
                  <c:v>SRR1146969</c:v>
                </c:pt>
                <c:pt idx="172">
                  <c:v>SRR1146970</c:v>
                </c:pt>
                <c:pt idx="173">
                  <c:v>SRR1146971</c:v>
                </c:pt>
                <c:pt idx="174">
                  <c:v>SRR1146972</c:v>
                </c:pt>
                <c:pt idx="175">
                  <c:v>SRR1146973</c:v>
                </c:pt>
                <c:pt idx="176">
                  <c:v>SRR1146974</c:v>
                </c:pt>
                <c:pt idx="177">
                  <c:v>SRR1146975</c:v>
                </c:pt>
                <c:pt idx="178">
                  <c:v>SRR1146976</c:v>
                </c:pt>
                <c:pt idx="179">
                  <c:v>SRR1146977</c:v>
                </c:pt>
                <c:pt idx="180">
                  <c:v>SRR1146978</c:v>
                </c:pt>
                <c:pt idx="181">
                  <c:v>SRR1146979</c:v>
                </c:pt>
                <c:pt idx="182">
                  <c:v>SRR1146980</c:v>
                </c:pt>
                <c:pt idx="183">
                  <c:v>SRR1146981</c:v>
                </c:pt>
                <c:pt idx="184">
                  <c:v>SRR1146982</c:v>
                </c:pt>
                <c:pt idx="185">
                  <c:v>SRR1146983</c:v>
                </c:pt>
                <c:pt idx="186">
                  <c:v>SRR1146984</c:v>
                </c:pt>
                <c:pt idx="187">
                  <c:v>SRR1146985</c:v>
                </c:pt>
                <c:pt idx="188">
                  <c:v>SRR1146986</c:v>
                </c:pt>
                <c:pt idx="189">
                  <c:v>SRR1146987</c:v>
                </c:pt>
                <c:pt idx="190">
                  <c:v>SRR1146988</c:v>
                </c:pt>
                <c:pt idx="191">
                  <c:v>SRR1146989</c:v>
                </c:pt>
                <c:pt idx="192">
                  <c:v>SRR1146990</c:v>
                </c:pt>
                <c:pt idx="193">
                  <c:v>SRR1146991</c:v>
                </c:pt>
                <c:pt idx="194">
                  <c:v>SRR1146992</c:v>
                </c:pt>
                <c:pt idx="195">
                  <c:v>SRR1146993</c:v>
                </c:pt>
                <c:pt idx="196">
                  <c:v>SRR1146994</c:v>
                </c:pt>
                <c:pt idx="197">
                  <c:v>SRR1146995</c:v>
                </c:pt>
                <c:pt idx="198">
                  <c:v>SRR1146996</c:v>
                </c:pt>
                <c:pt idx="199">
                  <c:v>SRR1146997</c:v>
                </c:pt>
                <c:pt idx="200">
                  <c:v>SRR1146998</c:v>
                </c:pt>
                <c:pt idx="201">
                  <c:v>SRR1146999</c:v>
                </c:pt>
                <c:pt idx="202">
                  <c:v>SRR1147000</c:v>
                </c:pt>
                <c:pt idx="203">
                  <c:v>SRR1147001</c:v>
                </c:pt>
                <c:pt idx="204">
                  <c:v>SRR1147002</c:v>
                </c:pt>
                <c:pt idx="205">
                  <c:v>SRR1147003</c:v>
                </c:pt>
                <c:pt idx="206">
                  <c:v>SRR1147004</c:v>
                </c:pt>
                <c:pt idx="207">
                  <c:v>SRR1147005</c:v>
                </c:pt>
                <c:pt idx="208">
                  <c:v>SRR1147006</c:v>
                </c:pt>
                <c:pt idx="209">
                  <c:v>SRR1147007</c:v>
                </c:pt>
                <c:pt idx="210">
                  <c:v>SRR1147008</c:v>
                </c:pt>
                <c:pt idx="211">
                  <c:v>SRR1147009</c:v>
                </c:pt>
                <c:pt idx="212">
                  <c:v>SRR1147010</c:v>
                </c:pt>
                <c:pt idx="213">
                  <c:v>SRR1147011</c:v>
                </c:pt>
                <c:pt idx="214">
                  <c:v>SRR1147012</c:v>
                </c:pt>
                <c:pt idx="215">
                  <c:v>SRR1147013</c:v>
                </c:pt>
                <c:pt idx="216">
                  <c:v>SRR1147014</c:v>
                </c:pt>
                <c:pt idx="217">
                  <c:v>SRR1147015</c:v>
                </c:pt>
                <c:pt idx="218">
                  <c:v>SRR1147016</c:v>
                </c:pt>
                <c:pt idx="219">
                  <c:v>SRR1147017</c:v>
                </c:pt>
                <c:pt idx="220">
                  <c:v>SRR1147018</c:v>
                </c:pt>
                <c:pt idx="221">
                  <c:v>SRR1147019</c:v>
                </c:pt>
                <c:pt idx="222">
                  <c:v>SRR1147020</c:v>
                </c:pt>
                <c:pt idx="223">
                  <c:v>SRR1147021</c:v>
                </c:pt>
                <c:pt idx="224">
                  <c:v>SRR1147022</c:v>
                </c:pt>
                <c:pt idx="225">
                  <c:v>SRR1147023</c:v>
                </c:pt>
                <c:pt idx="226">
                  <c:v>SRR1147024</c:v>
                </c:pt>
                <c:pt idx="227">
                  <c:v>SRR1147025</c:v>
                </c:pt>
                <c:pt idx="228">
                  <c:v>SRR1147026</c:v>
                </c:pt>
                <c:pt idx="229">
                  <c:v>SRR1147027</c:v>
                </c:pt>
                <c:pt idx="230">
                  <c:v>SRR1147028</c:v>
                </c:pt>
                <c:pt idx="231">
                  <c:v>SRR1147029</c:v>
                </c:pt>
                <c:pt idx="232">
                  <c:v>SRR1147030</c:v>
                </c:pt>
                <c:pt idx="233">
                  <c:v>SRR1147031</c:v>
                </c:pt>
                <c:pt idx="234">
                  <c:v>SRR1147032</c:v>
                </c:pt>
                <c:pt idx="235">
                  <c:v>SRR1147033</c:v>
                </c:pt>
                <c:pt idx="236">
                  <c:v>SRR1147034</c:v>
                </c:pt>
                <c:pt idx="237">
                  <c:v>SRR1147035</c:v>
                </c:pt>
                <c:pt idx="238">
                  <c:v>SRR1147036</c:v>
                </c:pt>
                <c:pt idx="239">
                  <c:v>SRR1147037</c:v>
                </c:pt>
                <c:pt idx="240">
                  <c:v>SRR1147038</c:v>
                </c:pt>
                <c:pt idx="241">
                  <c:v>SRR1147039</c:v>
                </c:pt>
                <c:pt idx="242">
                  <c:v>SRR1147040</c:v>
                </c:pt>
                <c:pt idx="243">
                  <c:v>SRR1147041</c:v>
                </c:pt>
                <c:pt idx="244">
                  <c:v>SRR1147042</c:v>
                </c:pt>
                <c:pt idx="245">
                  <c:v>SRR1147043</c:v>
                </c:pt>
                <c:pt idx="246">
                  <c:v>SRR1147044</c:v>
                </c:pt>
                <c:pt idx="247">
                  <c:v>SRR1147045</c:v>
                </c:pt>
                <c:pt idx="248">
                  <c:v>SRR1147046</c:v>
                </c:pt>
                <c:pt idx="249">
                  <c:v>SRR1147047</c:v>
                </c:pt>
                <c:pt idx="250">
                  <c:v>SRR1147048</c:v>
                </c:pt>
                <c:pt idx="251">
                  <c:v>SRR1147049</c:v>
                </c:pt>
                <c:pt idx="252">
                  <c:v>SRR1147050</c:v>
                </c:pt>
                <c:pt idx="253">
                  <c:v>SRR1147051</c:v>
                </c:pt>
                <c:pt idx="254">
                  <c:v>SRR1147052</c:v>
                </c:pt>
                <c:pt idx="255">
                  <c:v>SRR1147053</c:v>
                </c:pt>
                <c:pt idx="256">
                  <c:v>SRR1147054</c:v>
                </c:pt>
                <c:pt idx="257">
                  <c:v>SRR1147055</c:v>
                </c:pt>
                <c:pt idx="258">
                  <c:v>SRR1147056</c:v>
                </c:pt>
                <c:pt idx="259">
                  <c:v>SRR1147057</c:v>
                </c:pt>
                <c:pt idx="260">
                  <c:v>SRR1147058</c:v>
                </c:pt>
                <c:pt idx="261">
                  <c:v>SRR1147059</c:v>
                </c:pt>
                <c:pt idx="262">
                  <c:v>SRR1147060</c:v>
                </c:pt>
                <c:pt idx="263">
                  <c:v>SRR1147061</c:v>
                </c:pt>
                <c:pt idx="264">
                  <c:v>SRR1147062</c:v>
                </c:pt>
                <c:pt idx="265">
                  <c:v>SRR1147063</c:v>
                </c:pt>
                <c:pt idx="266">
                  <c:v>SRR1147064</c:v>
                </c:pt>
                <c:pt idx="267">
                  <c:v>SRR1147065</c:v>
                </c:pt>
                <c:pt idx="268">
                  <c:v>SRR1147066</c:v>
                </c:pt>
                <c:pt idx="269">
                  <c:v>SRR1147067</c:v>
                </c:pt>
                <c:pt idx="270">
                  <c:v>SRR1147068</c:v>
                </c:pt>
                <c:pt idx="271">
                  <c:v>SRR1147069</c:v>
                </c:pt>
                <c:pt idx="272">
                  <c:v>SRR1147070</c:v>
                </c:pt>
                <c:pt idx="273">
                  <c:v>SRR1147071</c:v>
                </c:pt>
                <c:pt idx="274">
                  <c:v>SRR1147072</c:v>
                </c:pt>
                <c:pt idx="275">
                  <c:v>SRR1147073</c:v>
                </c:pt>
                <c:pt idx="276">
                  <c:v>SRR1147074</c:v>
                </c:pt>
                <c:pt idx="277">
                  <c:v>SRR1147075</c:v>
                </c:pt>
                <c:pt idx="278">
                  <c:v>SRR1147076</c:v>
                </c:pt>
                <c:pt idx="279">
                  <c:v>SRR1147077</c:v>
                </c:pt>
                <c:pt idx="280">
                  <c:v>SRR1147078</c:v>
                </c:pt>
                <c:pt idx="281">
                  <c:v>SRR1147079</c:v>
                </c:pt>
                <c:pt idx="282">
                  <c:v>SRR1147080</c:v>
                </c:pt>
                <c:pt idx="283">
                  <c:v>SRR1147081</c:v>
                </c:pt>
                <c:pt idx="284">
                  <c:v>SRR1147082</c:v>
                </c:pt>
                <c:pt idx="285">
                  <c:v>SRR1147083</c:v>
                </c:pt>
                <c:pt idx="286">
                  <c:v>SRR1147084</c:v>
                </c:pt>
                <c:pt idx="287">
                  <c:v>SRR1147085</c:v>
                </c:pt>
                <c:pt idx="288">
                  <c:v>SRR1147086</c:v>
                </c:pt>
                <c:pt idx="289">
                  <c:v>SRR1147087</c:v>
                </c:pt>
                <c:pt idx="290">
                  <c:v>SRR1147088</c:v>
                </c:pt>
                <c:pt idx="291">
                  <c:v>SRR1147089</c:v>
                </c:pt>
                <c:pt idx="292">
                  <c:v>SRR1147090</c:v>
                </c:pt>
                <c:pt idx="293">
                  <c:v>SRR1147091</c:v>
                </c:pt>
                <c:pt idx="294">
                  <c:v>SRR1147092</c:v>
                </c:pt>
                <c:pt idx="295">
                  <c:v>SRR1147093</c:v>
                </c:pt>
                <c:pt idx="296">
                  <c:v>SRR1147094</c:v>
                </c:pt>
                <c:pt idx="297">
                  <c:v>SRR1147095</c:v>
                </c:pt>
                <c:pt idx="298">
                  <c:v>SRR1147096</c:v>
                </c:pt>
                <c:pt idx="299">
                  <c:v>SRR1147097</c:v>
                </c:pt>
                <c:pt idx="300">
                  <c:v>SRR1147098</c:v>
                </c:pt>
                <c:pt idx="301">
                  <c:v>SRR1147099</c:v>
                </c:pt>
                <c:pt idx="302">
                  <c:v>SRR1147100</c:v>
                </c:pt>
                <c:pt idx="303">
                  <c:v>SRR1147101</c:v>
                </c:pt>
                <c:pt idx="304">
                  <c:v>SRR1147102</c:v>
                </c:pt>
                <c:pt idx="305">
                  <c:v>SRR1147103</c:v>
                </c:pt>
                <c:pt idx="306">
                  <c:v>SRR1147104</c:v>
                </c:pt>
                <c:pt idx="307">
                  <c:v>SRR1147105</c:v>
                </c:pt>
                <c:pt idx="308">
                  <c:v>SRR1147106</c:v>
                </c:pt>
                <c:pt idx="309">
                  <c:v>SRR1147107</c:v>
                </c:pt>
                <c:pt idx="310">
                  <c:v>SRR1147108</c:v>
                </c:pt>
                <c:pt idx="311">
                  <c:v>SRR1147109</c:v>
                </c:pt>
                <c:pt idx="312">
                  <c:v>SRR1147110</c:v>
                </c:pt>
                <c:pt idx="313">
                  <c:v>SRR1147111</c:v>
                </c:pt>
                <c:pt idx="314">
                  <c:v>SRR1147112</c:v>
                </c:pt>
                <c:pt idx="315">
                  <c:v>SRR1147113</c:v>
                </c:pt>
                <c:pt idx="316">
                  <c:v>SRR1147114</c:v>
                </c:pt>
                <c:pt idx="317">
                  <c:v>SRR1147115</c:v>
                </c:pt>
                <c:pt idx="318">
                  <c:v>SRR1147116</c:v>
                </c:pt>
                <c:pt idx="319">
                  <c:v>SRR1147117</c:v>
                </c:pt>
                <c:pt idx="320">
                  <c:v>SRR1147118</c:v>
                </c:pt>
                <c:pt idx="321">
                  <c:v>SRR1147119</c:v>
                </c:pt>
                <c:pt idx="322">
                  <c:v>SRR1147120</c:v>
                </c:pt>
                <c:pt idx="323">
                  <c:v>SRR1147121</c:v>
                </c:pt>
                <c:pt idx="324">
                  <c:v>SRR1147122</c:v>
                </c:pt>
                <c:pt idx="325">
                  <c:v>SRR1147123</c:v>
                </c:pt>
                <c:pt idx="326">
                  <c:v>SRR1147124</c:v>
                </c:pt>
                <c:pt idx="327">
                  <c:v>SRR1147125</c:v>
                </c:pt>
                <c:pt idx="328">
                  <c:v>SRR1147126</c:v>
                </c:pt>
                <c:pt idx="329">
                  <c:v>SRR1147127</c:v>
                </c:pt>
                <c:pt idx="330">
                  <c:v>SRR1147128</c:v>
                </c:pt>
                <c:pt idx="331">
                  <c:v>SRR1147129</c:v>
                </c:pt>
                <c:pt idx="332">
                  <c:v>SRR1147130</c:v>
                </c:pt>
                <c:pt idx="333">
                  <c:v>SRR1147131</c:v>
                </c:pt>
                <c:pt idx="334">
                  <c:v>SRR1147132</c:v>
                </c:pt>
                <c:pt idx="335">
                  <c:v>SRR1147133</c:v>
                </c:pt>
                <c:pt idx="336">
                  <c:v>SRR1147134</c:v>
                </c:pt>
                <c:pt idx="337">
                  <c:v>SRR1147135</c:v>
                </c:pt>
                <c:pt idx="338">
                  <c:v>SRR1147136</c:v>
                </c:pt>
                <c:pt idx="339">
                  <c:v>SRR1147137</c:v>
                </c:pt>
                <c:pt idx="340">
                  <c:v>SRR1147138</c:v>
                </c:pt>
                <c:pt idx="341">
                  <c:v>SRR1147139</c:v>
                </c:pt>
                <c:pt idx="342">
                  <c:v>SRR1147140</c:v>
                </c:pt>
                <c:pt idx="343">
                  <c:v>SRR1147141</c:v>
                </c:pt>
                <c:pt idx="344">
                  <c:v>SRR1147142</c:v>
                </c:pt>
                <c:pt idx="345">
                  <c:v>SRR1147143</c:v>
                </c:pt>
                <c:pt idx="346">
                  <c:v>SRR1147144</c:v>
                </c:pt>
                <c:pt idx="347">
                  <c:v>SRR1147145</c:v>
                </c:pt>
                <c:pt idx="348">
                  <c:v>SRR1147146</c:v>
                </c:pt>
                <c:pt idx="349">
                  <c:v>SRR1147147</c:v>
                </c:pt>
                <c:pt idx="350">
                  <c:v>SRR1147148</c:v>
                </c:pt>
                <c:pt idx="351">
                  <c:v>SRR1147149</c:v>
                </c:pt>
                <c:pt idx="352">
                  <c:v>SRR1147150</c:v>
                </c:pt>
                <c:pt idx="353">
                  <c:v>SRR1147151</c:v>
                </c:pt>
                <c:pt idx="354">
                  <c:v>SRR1147152</c:v>
                </c:pt>
                <c:pt idx="355">
                  <c:v>SRR1147153</c:v>
                </c:pt>
                <c:pt idx="356">
                  <c:v>SRR1147154</c:v>
                </c:pt>
                <c:pt idx="357">
                  <c:v>SRR1147155</c:v>
                </c:pt>
                <c:pt idx="358">
                  <c:v>SRR1147156</c:v>
                </c:pt>
                <c:pt idx="359">
                  <c:v>SRR1147157</c:v>
                </c:pt>
                <c:pt idx="360">
                  <c:v>SRR1147158</c:v>
                </c:pt>
                <c:pt idx="361">
                  <c:v>SRR1147159</c:v>
                </c:pt>
                <c:pt idx="362">
                  <c:v>SRR1147160</c:v>
                </c:pt>
                <c:pt idx="363">
                  <c:v>SRR1147161</c:v>
                </c:pt>
                <c:pt idx="364">
                  <c:v>SRR1147162</c:v>
                </c:pt>
                <c:pt idx="365">
                  <c:v>SRR1147163</c:v>
                </c:pt>
                <c:pt idx="366">
                  <c:v>SRR1147164</c:v>
                </c:pt>
                <c:pt idx="367">
                  <c:v>SRR1147165</c:v>
                </c:pt>
                <c:pt idx="368">
                  <c:v>SRR1147166</c:v>
                </c:pt>
                <c:pt idx="369">
                  <c:v>SRR1147167</c:v>
                </c:pt>
                <c:pt idx="370">
                  <c:v>SRR1147168</c:v>
                </c:pt>
                <c:pt idx="371">
                  <c:v>SRR1147169</c:v>
                </c:pt>
                <c:pt idx="372">
                  <c:v>SRR1147170</c:v>
                </c:pt>
                <c:pt idx="373">
                  <c:v>SRR1147171</c:v>
                </c:pt>
                <c:pt idx="374">
                  <c:v>SRR1147172</c:v>
                </c:pt>
                <c:pt idx="375">
                  <c:v>SRR1147173</c:v>
                </c:pt>
                <c:pt idx="376">
                  <c:v>SRR1147174</c:v>
                </c:pt>
                <c:pt idx="377">
                  <c:v>SRR1147175</c:v>
                </c:pt>
                <c:pt idx="378">
                  <c:v>SRR1147176</c:v>
                </c:pt>
                <c:pt idx="379">
                  <c:v>SRR1147177</c:v>
                </c:pt>
                <c:pt idx="380">
                  <c:v>SRR1147178</c:v>
                </c:pt>
                <c:pt idx="381">
                  <c:v>SRR1147179</c:v>
                </c:pt>
                <c:pt idx="382">
                  <c:v>SRR1147180</c:v>
                </c:pt>
                <c:pt idx="383">
                  <c:v>SRR1147181</c:v>
                </c:pt>
                <c:pt idx="384">
                  <c:v>SRR1147182</c:v>
                </c:pt>
                <c:pt idx="385">
                  <c:v>SRR1147183</c:v>
                </c:pt>
                <c:pt idx="386">
                  <c:v>SRR1147184</c:v>
                </c:pt>
                <c:pt idx="387">
                  <c:v>SRR1147185</c:v>
                </c:pt>
                <c:pt idx="388">
                  <c:v>SRR1147186</c:v>
                </c:pt>
                <c:pt idx="389">
                  <c:v>SRR1147187</c:v>
                </c:pt>
                <c:pt idx="390">
                  <c:v>SRR1147188</c:v>
                </c:pt>
                <c:pt idx="391">
                  <c:v>SRR1147189</c:v>
                </c:pt>
                <c:pt idx="392">
                  <c:v>SRR1147190</c:v>
                </c:pt>
                <c:pt idx="393">
                  <c:v>SRR1147191</c:v>
                </c:pt>
                <c:pt idx="394">
                  <c:v>SRR1147192</c:v>
                </c:pt>
                <c:pt idx="395">
                  <c:v>SRR1147193</c:v>
                </c:pt>
                <c:pt idx="396">
                  <c:v>SRR1147194</c:v>
                </c:pt>
                <c:pt idx="397">
                  <c:v>SRR1147195</c:v>
                </c:pt>
                <c:pt idx="398">
                  <c:v>SRR1147196</c:v>
                </c:pt>
                <c:pt idx="399">
                  <c:v>SRR1147197</c:v>
                </c:pt>
                <c:pt idx="400">
                  <c:v>SRR1147198</c:v>
                </c:pt>
                <c:pt idx="401">
                  <c:v>SRR1147199</c:v>
                </c:pt>
                <c:pt idx="402">
                  <c:v>SRR1147200</c:v>
                </c:pt>
                <c:pt idx="403">
                  <c:v>SRR1147201</c:v>
                </c:pt>
                <c:pt idx="404">
                  <c:v>SRR1147202</c:v>
                </c:pt>
                <c:pt idx="405">
                  <c:v>SRR1147203</c:v>
                </c:pt>
                <c:pt idx="406">
                  <c:v>SRR1147204</c:v>
                </c:pt>
                <c:pt idx="407">
                  <c:v>SRR1147205</c:v>
                </c:pt>
                <c:pt idx="408">
                  <c:v>SRR1147206</c:v>
                </c:pt>
                <c:pt idx="409">
                  <c:v>SRR1147207</c:v>
                </c:pt>
                <c:pt idx="410">
                  <c:v>SRR1147208</c:v>
                </c:pt>
                <c:pt idx="411">
                  <c:v>SRR1147209</c:v>
                </c:pt>
                <c:pt idx="412">
                  <c:v>SRR1147210</c:v>
                </c:pt>
                <c:pt idx="413">
                  <c:v>SRR1147211</c:v>
                </c:pt>
                <c:pt idx="414">
                  <c:v>SRR1147212</c:v>
                </c:pt>
                <c:pt idx="415">
                  <c:v>SRR1147213</c:v>
                </c:pt>
                <c:pt idx="416">
                  <c:v>SRR1147214</c:v>
                </c:pt>
                <c:pt idx="417">
                  <c:v>SRR1147215</c:v>
                </c:pt>
                <c:pt idx="418">
                  <c:v>SRR1147216</c:v>
                </c:pt>
                <c:pt idx="419">
                  <c:v>SRR1147217</c:v>
                </c:pt>
                <c:pt idx="420">
                  <c:v>SRR1147218</c:v>
                </c:pt>
                <c:pt idx="421">
                  <c:v>SRR1147219</c:v>
                </c:pt>
                <c:pt idx="422">
                  <c:v>SRR1147220</c:v>
                </c:pt>
                <c:pt idx="423">
                  <c:v>SRR1147221</c:v>
                </c:pt>
                <c:pt idx="424">
                  <c:v>SRR1147222</c:v>
                </c:pt>
                <c:pt idx="425">
                  <c:v>SRR1147223</c:v>
                </c:pt>
                <c:pt idx="426">
                  <c:v>SRR1147224</c:v>
                </c:pt>
                <c:pt idx="427">
                  <c:v>SRR1147225</c:v>
                </c:pt>
                <c:pt idx="428">
                  <c:v>SRR1147226</c:v>
                </c:pt>
                <c:pt idx="429">
                  <c:v>SRR1147227</c:v>
                </c:pt>
                <c:pt idx="430">
                  <c:v>SRR1147228</c:v>
                </c:pt>
                <c:pt idx="431">
                  <c:v>SRR1147229</c:v>
                </c:pt>
                <c:pt idx="432">
                  <c:v>SRR1147230</c:v>
                </c:pt>
                <c:pt idx="433">
                  <c:v>SRR1147231</c:v>
                </c:pt>
                <c:pt idx="434">
                  <c:v>SRR1147232</c:v>
                </c:pt>
                <c:pt idx="435">
                  <c:v>SRR1147233</c:v>
                </c:pt>
                <c:pt idx="436">
                  <c:v>SRR1147234</c:v>
                </c:pt>
                <c:pt idx="437">
                  <c:v>SRR1147235</c:v>
                </c:pt>
                <c:pt idx="438">
                  <c:v>SRR1147236</c:v>
                </c:pt>
                <c:pt idx="439">
                  <c:v>SRR1147237</c:v>
                </c:pt>
                <c:pt idx="440">
                  <c:v>SRR1147238</c:v>
                </c:pt>
                <c:pt idx="441">
                  <c:v>SRR1147239</c:v>
                </c:pt>
                <c:pt idx="442">
                  <c:v>SRR1147240</c:v>
                </c:pt>
                <c:pt idx="443">
                  <c:v>SRR1147241</c:v>
                </c:pt>
                <c:pt idx="444">
                  <c:v>SRR1147242</c:v>
                </c:pt>
                <c:pt idx="445">
                  <c:v>SRR1147243</c:v>
                </c:pt>
                <c:pt idx="446">
                  <c:v>SRR1147244</c:v>
                </c:pt>
                <c:pt idx="447">
                  <c:v>SRR1147245</c:v>
                </c:pt>
                <c:pt idx="448">
                  <c:v>SRR1147246</c:v>
                </c:pt>
                <c:pt idx="449">
                  <c:v>SRR1147247</c:v>
                </c:pt>
                <c:pt idx="450">
                  <c:v>SRR1147248</c:v>
                </c:pt>
                <c:pt idx="451">
                  <c:v>SRR1147249</c:v>
                </c:pt>
                <c:pt idx="452">
                  <c:v>SRR1147250</c:v>
                </c:pt>
                <c:pt idx="453">
                  <c:v>SRR1147251</c:v>
                </c:pt>
                <c:pt idx="454">
                  <c:v>SRR1147252</c:v>
                </c:pt>
                <c:pt idx="455">
                  <c:v>SRR1147253</c:v>
                </c:pt>
                <c:pt idx="456">
                  <c:v>SRR1147254</c:v>
                </c:pt>
                <c:pt idx="457">
                  <c:v>SRR1147255</c:v>
                </c:pt>
                <c:pt idx="458">
                  <c:v>SRR1147256</c:v>
                </c:pt>
                <c:pt idx="459">
                  <c:v>SRR1147257</c:v>
                </c:pt>
                <c:pt idx="460">
                  <c:v>SRR1147258</c:v>
                </c:pt>
                <c:pt idx="461">
                  <c:v>SRR1147259</c:v>
                </c:pt>
                <c:pt idx="462">
                  <c:v>SRR1147260</c:v>
                </c:pt>
                <c:pt idx="463">
                  <c:v>SRR1147261</c:v>
                </c:pt>
                <c:pt idx="464">
                  <c:v>SRR1147262</c:v>
                </c:pt>
                <c:pt idx="465">
                  <c:v>SRR1147263</c:v>
                </c:pt>
                <c:pt idx="466">
                  <c:v>SRR1147264</c:v>
                </c:pt>
                <c:pt idx="467">
                  <c:v>SRR1147265</c:v>
                </c:pt>
                <c:pt idx="468">
                  <c:v>SRR1147266</c:v>
                </c:pt>
                <c:pt idx="469">
                  <c:v>SRR1147267</c:v>
                </c:pt>
                <c:pt idx="470">
                  <c:v>SRR1147268</c:v>
                </c:pt>
                <c:pt idx="471">
                  <c:v>SRR1147269</c:v>
                </c:pt>
                <c:pt idx="472">
                  <c:v>SRR1147270</c:v>
                </c:pt>
                <c:pt idx="473">
                  <c:v>SRR1147271</c:v>
                </c:pt>
                <c:pt idx="474">
                  <c:v>SRR1147272</c:v>
                </c:pt>
                <c:pt idx="475">
                  <c:v>SRR1147273</c:v>
                </c:pt>
                <c:pt idx="476">
                  <c:v>SRR1147274</c:v>
                </c:pt>
                <c:pt idx="477">
                  <c:v>SRR1147275</c:v>
                </c:pt>
                <c:pt idx="478">
                  <c:v>SRR1147276</c:v>
                </c:pt>
                <c:pt idx="479">
                  <c:v>SRR1147277</c:v>
                </c:pt>
                <c:pt idx="480">
                  <c:v>SRR1147278</c:v>
                </c:pt>
                <c:pt idx="481">
                  <c:v>SRR1147279</c:v>
                </c:pt>
                <c:pt idx="482">
                  <c:v>SRR1147280</c:v>
                </c:pt>
                <c:pt idx="483">
                  <c:v>SRR1147281</c:v>
                </c:pt>
                <c:pt idx="484">
                  <c:v>SRR1147282</c:v>
                </c:pt>
                <c:pt idx="485">
                  <c:v>SRR1147283</c:v>
                </c:pt>
                <c:pt idx="486">
                  <c:v>SRR1147284</c:v>
                </c:pt>
                <c:pt idx="487">
                  <c:v>SRR1147285</c:v>
                </c:pt>
                <c:pt idx="488">
                  <c:v>SRR1147286</c:v>
                </c:pt>
                <c:pt idx="489">
                  <c:v>SRR1147287</c:v>
                </c:pt>
                <c:pt idx="490">
                  <c:v>SRR1147288</c:v>
                </c:pt>
                <c:pt idx="491">
                  <c:v>SRR1147289</c:v>
                </c:pt>
                <c:pt idx="492">
                  <c:v>SRR1147290</c:v>
                </c:pt>
                <c:pt idx="493">
                  <c:v>SRR1147291</c:v>
                </c:pt>
                <c:pt idx="494">
                  <c:v>SRR1147292</c:v>
                </c:pt>
                <c:pt idx="495">
                  <c:v>SRR1147293</c:v>
                </c:pt>
                <c:pt idx="496">
                  <c:v>SRR1147294</c:v>
                </c:pt>
                <c:pt idx="497">
                  <c:v>SRR1147295</c:v>
                </c:pt>
                <c:pt idx="498">
                  <c:v>SRR1147296</c:v>
                </c:pt>
                <c:pt idx="499">
                  <c:v>SRR1147297</c:v>
                </c:pt>
                <c:pt idx="500">
                  <c:v>SRR1147298</c:v>
                </c:pt>
                <c:pt idx="501">
                  <c:v>SRR1147299</c:v>
                </c:pt>
                <c:pt idx="502">
                  <c:v>SRR1147300</c:v>
                </c:pt>
                <c:pt idx="503">
                  <c:v>SRR1147301</c:v>
                </c:pt>
                <c:pt idx="504">
                  <c:v>SRR1147302</c:v>
                </c:pt>
                <c:pt idx="505">
                  <c:v>SRR1147303</c:v>
                </c:pt>
                <c:pt idx="506">
                  <c:v>SRR1147304</c:v>
                </c:pt>
                <c:pt idx="507">
                  <c:v>SRR1147305</c:v>
                </c:pt>
                <c:pt idx="508">
                  <c:v>SRR1147306</c:v>
                </c:pt>
                <c:pt idx="509">
                  <c:v>SRR1147307</c:v>
                </c:pt>
                <c:pt idx="510">
                  <c:v>SRR1147308</c:v>
                </c:pt>
                <c:pt idx="511">
                  <c:v>SRR1147309</c:v>
                </c:pt>
                <c:pt idx="512">
                  <c:v>SRR1147310</c:v>
                </c:pt>
                <c:pt idx="513">
                  <c:v>SRR1147311</c:v>
                </c:pt>
                <c:pt idx="514">
                  <c:v>SRR1147312</c:v>
                </c:pt>
                <c:pt idx="515">
                  <c:v>SRR1147313</c:v>
                </c:pt>
                <c:pt idx="516">
                  <c:v>SRR1147314</c:v>
                </c:pt>
                <c:pt idx="517">
                  <c:v>SRR1147315</c:v>
                </c:pt>
                <c:pt idx="518">
                  <c:v>SRR1147316</c:v>
                </c:pt>
                <c:pt idx="519">
                  <c:v>SRR1147317</c:v>
                </c:pt>
                <c:pt idx="520">
                  <c:v>SRR1147318</c:v>
                </c:pt>
                <c:pt idx="521">
                  <c:v>SRR1147319</c:v>
                </c:pt>
                <c:pt idx="522">
                  <c:v>SRR1147320</c:v>
                </c:pt>
                <c:pt idx="523">
                  <c:v>SRR1147321</c:v>
                </c:pt>
                <c:pt idx="524">
                  <c:v>SRR1147322</c:v>
                </c:pt>
                <c:pt idx="525">
                  <c:v>SRR1147323</c:v>
                </c:pt>
                <c:pt idx="526">
                  <c:v>SRR1147324</c:v>
                </c:pt>
                <c:pt idx="527">
                  <c:v>SRR1147325</c:v>
                </c:pt>
                <c:pt idx="528">
                  <c:v>SRR1147326</c:v>
                </c:pt>
                <c:pt idx="529">
                  <c:v>SRR1147327</c:v>
                </c:pt>
                <c:pt idx="530">
                  <c:v>SRR1147328</c:v>
                </c:pt>
                <c:pt idx="531">
                  <c:v>SRR1147329</c:v>
                </c:pt>
                <c:pt idx="532">
                  <c:v>SRR1147330</c:v>
                </c:pt>
                <c:pt idx="533">
                  <c:v>SRR1147331</c:v>
                </c:pt>
                <c:pt idx="534">
                  <c:v>SRR1147332</c:v>
                </c:pt>
                <c:pt idx="535">
                  <c:v>SRR1147333</c:v>
                </c:pt>
                <c:pt idx="536">
                  <c:v>SRR1147334</c:v>
                </c:pt>
                <c:pt idx="537">
                  <c:v>SRR1147335</c:v>
                </c:pt>
                <c:pt idx="538">
                  <c:v>SRR1147336</c:v>
                </c:pt>
                <c:pt idx="539">
                  <c:v>SRR1147337</c:v>
                </c:pt>
                <c:pt idx="540">
                  <c:v>SRR1147338</c:v>
                </c:pt>
                <c:pt idx="541">
                  <c:v>SRR1147339</c:v>
                </c:pt>
                <c:pt idx="542">
                  <c:v>SRR1147340</c:v>
                </c:pt>
                <c:pt idx="543">
                  <c:v>SRR1147341</c:v>
                </c:pt>
                <c:pt idx="544">
                  <c:v>SRR1147342</c:v>
                </c:pt>
                <c:pt idx="545">
                  <c:v>SRR1147343</c:v>
                </c:pt>
                <c:pt idx="546">
                  <c:v>SRR1147344</c:v>
                </c:pt>
                <c:pt idx="547">
                  <c:v>SRR1147345</c:v>
                </c:pt>
                <c:pt idx="548">
                  <c:v>SRR1147346</c:v>
                </c:pt>
                <c:pt idx="549">
                  <c:v>SRR1147347</c:v>
                </c:pt>
                <c:pt idx="550">
                  <c:v>SRR1147348</c:v>
                </c:pt>
                <c:pt idx="551">
                  <c:v>SRR1147349</c:v>
                </c:pt>
                <c:pt idx="552">
                  <c:v>SRR1147350</c:v>
                </c:pt>
                <c:pt idx="553">
                  <c:v>SRR1147351</c:v>
                </c:pt>
                <c:pt idx="554">
                  <c:v>SRR1147352</c:v>
                </c:pt>
                <c:pt idx="555">
                  <c:v>SRR1147353</c:v>
                </c:pt>
                <c:pt idx="556">
                  <c:v>SRR1147354</c:v>
                </c:pt>
                <c:pt idx="557">
                  <c:v>SRR1147355</c:v>
                </c:pt>
                <c:pt idx="558">
                  <c:v>SRR1147356</c:v>
                </c:pt>
                <c:pt idx="559">
                  <c:v>SRR1147357</c:v>
                </c:pt>
                <c:pt idx="560">
                  <c:v>SRR1147358</c:v>
                </c:pt>
                <c:pt idx="561">
                  <c:v>SRR1147359</c:v>
                </c:pt>
                <c:pt idx="562">
                  <c:v>SRR1147360</c:v>
                </c:pt>
                <c:pt idx="563">
                  <c:v>SRR1147361</c:v>
                </c:pt>
                <c:pt idx="564">
                  <c:v>SRR1147362</c:v>
                </c:pt>
                <c:pt idx="565">
                  <c:v>SRR1147363</c:v>
                </c:pt>
                <c:pt idx="566">
                  <c:v>SRR1147364</c:v>
                </c:pt>
                <c:pt idx="567">
                  <c:v>SRR1147365</c:v>
                </c:pt>
                <c:pt idx="568">
                  <c:v>SRR1147366</c:v>
                </c:pt>
                <c:pt idx="569">
                  <c:v>SRR1147367</c:v>
                </c:pt>
                <c:pt idx="570">
                  <c:v>SRR1147368</c:v>
                </c:pt>
                <c:pt idx="571">
                  <c:v>SRR1147369</c:v>
                </c:pt>
                <c:pt idx="572">
                  <c:v>SRR1147370</c:v>
                </c:pt>
                <c:pt idx="573">
                  <c:v>SRR1147371</c:v>
                </c:pt>
                <c:pt idx="574">
                  <c:v>SRR1147372</c:v>
                </c:pt>
                <c:pt idx="575">
                  <c:v>SRR1147373</c:v>
                </c:pt>
                <c:pt idx="576">
                  <c:v>SRR1147374</c:v>
                </c:pt>
                <c:pt idx="577">
                  <c:v>SRR1147375</c:v>
                </c:pt>
                <c:pt idx="578">
                  <c:v>SRR1147376</c:v>
                </c:pt>
                <c:pt idx="579">
                  <c:v>SRR1147377</c:v>
                </c:pt>
                <c:pt idx="580">
                  <c:v>SRR1147378</c:v>
                </c:pt>
                <c:pt idx="581">
                  <c:v>SRR1147379</c:v>
                </c:pt>
                <c:pt idx="582">
                  <c:v>SRR1147380</c:v>
                </c:pt>
                <c:pt idx="583">
                  <c:v>SRR1147381</c:v>
                </c:pt>
                <c:pt idx="584">
                  <c:v>SRR1147382</c:v>
                </c:pt>
                <c:pt idx="585">
                  <c:v>SRR1147383</c:v>
                </c:pt>
                <c:pt idx="586">
                  <c:v>SRR1147384</c:v>
                </c:pt>
                <c:pt idx="587">
                  <c:v>SRR1147385</c:v>
                </c:pt>
                <c:pt idx="588">
                  <c:v>SRR1147386</c:v>
                </c:pt>
                <c:pt idx="589">
                  <c:v>SRR1147387</c:v>
                </c:pt>
                <c:pt idx="590">
                  <c:v>SRR1147388</c:v>
                </c:pt>
                <c:pt idx="591">
                  <c:v>SRR1147389</c:v>
                </c:pt>
                <c:pt idx="592">
                  <c:v>SRR1147390</c:v>
                </c:pt>
                <c:pt idx="593">
                  <c:v>SRR1147391</c:v>
                </c:pt>
                <c:pt idx="594">
                  <c:v>SRR1147392</c:v>
                </c:pt>
                <c:pt idx="595">
                  <c:v>SRR1147393</c:v>
                </c:pt>
                <c:pt idx="596">
                  <c:v>SRR1147394</c:v>
                </c:pt>
                <c:pt idx="597">
                  <c:v>SRR1147395</c:v>
                </c:pt>
                <c:pt idx="598">
                  <c:v>SRR1147396</c:v>
                </c:pt>
                <c:pt idx="599">
                  <c:v>SRR1147397</c:v>
                </c:pt>
                <c:pt idx="600">
                  <c:v>SRR1147398</c:v>
                </c:pt>
                <c:pt idx="601">
                  <c:v>SRR1147399</c:v>
                </c:pt>
                <c:pt idx="602">
                  <c:v>SRR1147400</c:v>
                </c:pt>
                <c:pt idx="603">
                  <c:v>SRR1147401</c:v>
                </c:pt>
                <c:pt idx="604">
                  <c:v>SRR1147402</c:v>
                </c:pt>
                <c:pt idx="605">
                  <c:v>SRR1147403</c:v>
                </c:pt>
                <c:pt idx="606">
                  <c:v>SRR1147404</c:v>
                </c:pt>
                <c:pt idx="607">
                  <c:v>SRR1147405</c:v>
                </c:pt>
                <c:pt idx="608">
                  <c:v>SRR1147406</c:v>
                </c:pt>
                <c:pt idx="609">
                  <c:v>SRR1147407</c:v>
                </c:pt>
                <c:pt idx="610">
                  <c:v>SRR1147408</c:v>
                </c:pt>
                <c:pt idx="611">
                  <c:v>SRR1147409</c:v>
                </c:pt>
                <c:pt idx="612">
                  <c:v>SRR1147410</c:v>
                </c:pt>
                <c:pt idx="613">
                  <c:v>SRR1147411</c:v>
                </c:pt>
                <c:pt idx="614">
                  <c:v>SRR1147412</c:v>
                </c:pt>
                <c:pt idx="615">
                  <c:v>SRR1147413</c:v>
                </c:pt>
                <c:pt idx="616">
                  <c:v>SRR1147414</c:v>
                </c:pt>
                <c:pt idx="617">
                  <c:v>SRR1147415</c:v>
                </c:pt>
                <c:pt idx="618">
                  <c:v>SRR1147416</c:v>
                </c:pt>
                <c:pt idx="619">
                  <c:v>SRR1147417</c:v>
                </c:pt>
                <c:pt idx="620">
                  <c:v>SRR1147418</c:v>
                </c:pt>
                <c:pt idx="621">
                  <c:v>SRR1147419</c:v>
                </c:pt>
                <c:pt idx="622">
                  <c:v>SRR1147420</c:v>
                </c:pt>
                <c:pt idx="623">
                  <c:v>SRR1147421</c:v>
                </c:pt>
                <c:pt idx="624">
                  <c:v>SRR1147422</c:v>
                </c:pt>
                <c:pt idx="625">
                  <c:v>SRR1147423</c:v>
                </c:pt>
                <c:pt idx="626">
                  <c:v>SRR1147424</c:v>
                </c:pt>
                <c:pt idx="627">
                  <c:v>SRR1147425</c:v>
                </c:pt>
                <c:pt idx="628">
                  <c:v>SRR1147427</c:v>
                </c:pt>
                <c:pt idx="629">
                  <c:v>SRR1147428</c:v>
                </c:pt>
                <c:pt idx="630">
                  <c:v>SRR1147430</c:v>
                </c:pt>
                <c:pt idx="631">
                  <c:v>SRR1147431</c:v>
                </c:pt>
                <c:pt idx="632">
                  <c:v>SRR1147433</c:v>
                </c:pt>
                <c:pt idx="633">
                  <c:v>SRR1147434</c:v>
                </c:pt>
                <c:pt idx="634">
                  <c:v>SRR1147436</c:v>
                </c:pt>
                <c:pt idx="635">
                  <c:v>SRR1147437</c:v>
                </c:pt>
                <c:pt idx="636">
                  <c:v>SRR1147438</c:v>
                </c:pt>
                <c:pt idx="637">
                  <c:v>SRR1147439</c:v>
                </c:pt>
                <c:pt idx="638">
                  <c:v>SRR1147440</c:v>
                </c:pt>
                <c:pt idx="639">
                  <c:v>SRR1147441</c:v>
                </c:pt>
                <c:pt idx="640">
                  <c:v>SRR1147442</c:v>
                </c:pt>
                <c:pt idx="641">
                  <c:v>SRR1147443</c:v>
                </c:pt>
                <c:pt idx="642">
                  <c:v>SRR1147445</c:v>
                </c:pt>
                <c:pt idx="643">
                  <c:v>SRR1147448</c:v>
                </c:pt>
                <c:pt idx="644">
                  <c:v>SRR1147449</c:v>
                </c:pt>
                <c:pt idx="645">
                  <c:v>SRR1147452</c:v>
                </c:pt>
                <c:pt idx="646">
                  <c:v>SRR1147454</c:v>
                </c:pt>
                <c:pt idx="647">
                  <c:v>SRR1147455</c:v>
                </c:pt>
                <c:pt idx="648">
                  <c:v>SRR1147456</c:v>
                </c:pt>
                <c:pt idx="649">
                  <c:v>SRR1147460</c:v>
                </c:pt>
                <c:pt idx="650">
                  <c:v>SRR1147462</c:v>
                </c:pt>
                <c:pt idx="651">
                  <c:v>SRR1147463</c:v>
                </c:pt>
                <c:pt idx="652">
                  <c:v>SRR1147464</c:v>
                </c:pt>
                <c:pt idx="653">
                  <c:v>SRR1147465</c:v>
                </c:pt>
                <c:pt idx="654">
                  <c:v>SRR1147466</c:v>
                </c:pt>
                <c:pt idx="655">
                  <c:v>SRR1147467</c:v>
                </c:pt>
                <c:pt idx="656">
                  <c:v>SRR1147468</c:v>
                </c:pt>
                <c:pt idx="657">
                  <c:v>SRR1147469</c:v>
                </c:pt>
                <c:pt idx="658">
                  <c:v>SRR1147470</c:v>
                </c:pt>
                <c:pt idx="659">
                  <c:v>SRR1147471</c:v>
                </c:pt>
                <c:pt idx="660">
                  <c:v>SRR1147472</c:v>
                </c:pt>
                <c:pt idx="661">
                  <c:v>SRR1147473</c:v>
                </c:pt>
                <c:pt idx="662">
                  <c:v>SRR1147474</c:v>
                </c:pt>
                <c:pt idx="663">
                  <c:v>SRR1147475</c:v>
                </c:pt>
                <c:pt idx="664">
                  <c:v>SRR1147476</c:v>
                </c:pt>
                <c:pt idx="665">
                  <c:v>SRR1147477</c:v>
                </c:pt>
                <c:pt idx="666">
                  <c:v>SRR1147478</c:v>
                </c:pt>
                <c:pt idx="667">
                  <c:v>SRR1147479</c:v>
                </c:pt>
                <c:pt idx="668">
                  <c:v>SRR1147480</c:v>
                </c:pt>
                <c:pt idx="669">
                  <c:v>SRR1147481</c:v>
                </c:pt>
                <c:pt idx="670">
                  <c:v>SRR1147482</c:v>
                </c:pt>
                <c:pt idx="671">
                  <c:v>SRR1147483</c:v>
                </c:pt>
                <c:pt idx="672">
                  <c:v>SRR1147484</c:v>
                </c:pt>
                <c:pt idx="673">
                  <c:v>SRR1147485</c:v>
                </c:pt>
                <c:pt idx="674">
                  <c:v>SRR1147486</c:v>
                </c:pt>
                <c:pt idx="675">
                  <c:v>SRR1147487</c:v>
                </c:pt>
                <c:pt idx="676">
                  <c:v>SRR1147488</c:v>
                </c:pt>
                <c:pt idx="677">
                  <c:v>SRR1147489</c:v>
                </c:pt>
                <c:pt idx="678">
                  <c:v>SRR1147490</c:v>
                </c:pt>
                <c:pt idx="679">
                  <c:v>SRR1147491</c:v>
                </c:pt>
                <c:pt idx="680">
                  <c:v>SRR1147492</c:v>
                </c:pt>
                <c:pt idx="681">
                  <c:v>SRR1147493</c:v>
                </c:pt>
                <c:pt idx="682">
                  <c:v>SRR1147494</c:v>
                </c:pt>
                <c:pt idx="683">
                  <c:v>SRR1147495</c:v>
                </c:pt>
                <c:pt idx="684">
                  <c:v>SRR1147496</c:v>
                </c:pt>
                <c:pt idx="685">
                  <c:v>SRR1147497</c:v>
                </c:pt>
                <c:pt idx="686">
                  <c:v>SRR1147498</c:v>
                </c:pt>
                <c:pt idx="687">
                  <c:v>SRR1147499</c:v>
                </c:pt>
                <c:pt idx="688">
                  <c:v>SRR1147500</c:v>
                </c:pt>
                <c:pt idx="689">
                  <c:v>SRR1147501</c:v>
                </c:pt>
                <c:pt idx="690">
                  <c:v>SRR1147502</c:v>
                </c:pt>
                <c:pt idx="691">
                  <c:v>SRR1147503</c:v>
                </c:pt>
                <c:pt idx="692">
                  <c:v>SRR1147504</c:v>
                </c:pt>
                <c:pt idx="693">
                  <c:v>SRR1147505</c:v>
                </c:pt>
                <c:pt idx="694">
                  <c:v>SRR1147506</c:v>
                </c:pt>
                <c:pt idx="695">
                  <c:v>SRR1147507</c:v>
                </c:pt>
                <c:pt idx="696">
                  <c:v>SRR1147508</c:v>
                </c:pt>
                <c:pt idx="697">
                  <c:v>SRR1147509</c:v>
                </c:pt>
                <c:pt idx="698">
                  <c:v>SRR1147510</c:v>
                </c:pt>
                <c:pt idx="699">
                  <c:v>SRR1147511</c:v>
                </c:pt>
                <c:pt idx="700">
                  <c:v>SRR1147512</c:v>
                </c:pt>
                <c:pt idx="701">
                  <c:v>SRR1147513</c:v>
                </c:pt>
                <c:pt idx="702">
                  <c:v>SRR1147514</c:v>
                </c:pt>
                <c:pt idx="703">
                  <c:v>SRR1147515</c:v>
                </c:pt>
                <c:pt idx="704">
                  <c:v>SRR1147516</c:v>
                </c:pt>
                <c:pt idx="705">
                  <c:v>SRR1147517</c:v>
                </c:pt>
                <c:pt idx="706">
                  <c:v>SRR1147518</c:v>
                </c:pt>
                <c:pt idx="707">
                  <c:v>SRR1147519</c:v>
                </c:pt>
                <c:pt idx="708">
                  <c:v>SRR1147520</c:v>
                </c:pt>
                <c:pt idx="709">
                  <c:v>SRR1147521</c:v>
                </c:pt>
                <c:pt idx="710">
                  <c:v>SRR1147522</c:v>
                </c:pt>
                <c:pt idx="711">
                  <c:v>SRR1147523</c:v>
                </c:pt>
                <c:pt idx="712">
                  <c:v>SRR1147524</c:v>
                </c:pt>
                <c:pt idx="713">
                  <c:v>SRR1147525</c:v>
                </c:pt>
                <c:pt idx="714">
                  <c:v>SRR1147526</c:v>
                </c:pt>
                <c:pt idx="715">
                  <c:v>SRR1147527</c:v>
                </c:pt>
                <c:pt idx="716">
                  <c:v>SRR1147528</c:v>
                </c:pt>
                <c:pt idx="717">
                  <c:v>SRR1147529</c:v>
                </c:pt>
                <c:pt idx="718">
                  <c:v>SRR1147530</c:v>
                </c:pt>
                <c:pt idx="719">
                  <c:v>SRR1147531</c:v>
                </c:pt>
                <c:pt idx="720">
                  <c:v>SRR1147532</c:v>
                </c:pt>
                <c:pt idx="721">
                  <c:v>SRR1147533</c:v>
                </c:pt>
                <c:pt idx="722">
                  <c:v>SRR1147534</c:v>
                </c:pt>
                <c:pt idx="723">
                  <c:v>SRR1147535</c:v>
                </c:pt>
                <c:pt idx="724">
                  <c:v>SRR1147536</c:v>
                </c:pt>
                <c:pt idx="725">
                  <c:v>SRR1147537</c:v>
                </c:pt>
                <c:pt idx="726">
                  <c:v>SRR1147538</c:v>
                </c:pt>
                <c:pt idx="727">
                  <c:v>SRR1147539</c:v>
                </c:pt>
                <c:pt idx="728">
                  <c:v>SRR1147540</c:v>
                </c:pt>
                <c:pt idx="729">
                  <c:v>SRR1147541</c:v>
                </c:pt>
                <c:pt idx="730">
                  <c:v>SRR1147542</c:v>
                </c:pt>
                <c:pt idx="731">
                  <c:v>SRR1147543</c:v>
                </c:pt>
                <c:pt idx="732">
                  <c:v>SRR1147544</c:v>
                </c:pt>
                <c:pt idx="733">
                  <c:v>SRR1147545</c:v>
                </c:pt>
                <c:pt idx="734">
                  <c:v>SRR1147546</c:v>
                </c:pt>
                <c:pt idx="735">
                  <c:v>SRR1147547</c:v>
                </c:pt>
                <c:pt idx="736">
                  <c:v>SRR1147548</c:v>
                </c:pt>
                <c:pt idx="737">
                  <c:v>SRR1147549</c:v>
                </c:pt>
                <c:pt idx="738">
                  <c:v>SRR1147550</c:v>
                </c:pt>
                <c:pt idx="739">
                  <c:v>SRR1147551</c:v>
                </c:pt>
                <c:pt idx="740">
                  <c:v>SRR1147552</c:v>
                </c:pt>
                <c:pt idx="741">
                  <c:v>SRR1147553</c:v>
                </c:pt>
                <c:pt idx="742">
                  <c:v>SRR1147554</c:v>
                </c:pt>
                <c:pt idx="743">
                  <c:v>SRR1147555</c:v>
                </c:pt>
                <c:pt idx="744">
                  <c:v>SRR1147556</c:v>
                </c:pt>
                <c:pt idx="745">
                  <c:v>SRR1147557</c:v>
                </c:pt>
                <c:pt idx="746">
                  <c:v>SRR1147558</c:v>
                </c:pt>
                <c:pt idx="747">
                  <c:v>SRR1147559</c:v>
                </c:pt>
                <c:pt idx="748">
                  <c:v>SRR1147560</c:v>
                </c:pt>
                <c:pt idx="749">
                  <c:v>SRR1147561</c:v>
                </c:pt>
                <c:pt idx="750">
                  <c:v>SRR1147562</c:v>
                </c:pt>
                <c:pt idx="751">
                  <c:v>SRR1147563</c:v>
                </c:pt>
                <c:pt idx="752">
                  <c:v>SRR1147564</c:v>
                </c:pt>
                <c:pt idx="753">
                  <c:v>SRR1147565</c:v>
                </c:pt>
                <c:pt idx="754">
                  <c:v>SRR1147566</c:v>
                </c:pt>
                <c:pt idx="755">
                  <c:v>SRR1147567</c:v>
                </c:pt>
                <c:pt idx="756">
                  <c:v>SRR1147568</c:v>
                </c:pt>
                <c:pt idx="757">
                  <c:v>SRR1147569</c:v>
                </c:pt>
                <c:pt idx="758">
                  <c:v>SRR1147570</c:v>
                </c:pt>
                <c:pt idx="759">
                  <c:v>SRR1147571</c:v>
                </c:pt>
                <c:pt idx="760">
                  <c:v>SRR1147572</c:v>
                </c:pt>
                <c:pt idx="761">
                  <c:v>SRR1147573</c:v>
                </c:pt>
                <c:pt idx="762">
                  <c:v>SRR1147574</c:v>
                </c:pt>
                <c:pt idx="763">
                  <c:v>SRR1147575</c:v>
                </c:pt>
                <c:pt idx="764">
                  <c:v>SRR1147576</c:v>
                </c:pt>
                <c:pt idx="765">
                  <c:v>SRR1147577</c:v>
                </c:pt>
                <c:pt idx="766">
                  <c:v>SRR1147578</c:v>
                </c:pt>
                <c:pt idx="767">
                  <c:v>SRR1147579</c:v>
                </c:pt>
                <c:pt idx="768">
                  <c:v>SRR1147580</c:v>
                </c:pt>
                <c:pt idx="769">
                  <c:v>SRR1147581</c:v>
                </c:pt>
                <c:pt idx="770">
                  <c:v>SRR1147582</c:v>
                </c:pt>
                <c:pt idx="771">
                  <c:v>SRR1147583</c:v>
                </c:pt>
                <c:pt idx="772">
                  <c:v>SRR1147584</c:v>
                </c:pt>
                <c:pt idx="773">
                  <c:v>SRR1147585</c:v>
                </c:pt>
                <c:pt idx="774">
                  <c:v>SRR1147586</c:v>
                </c:pt>
                <c:pt idx="775">
                  <c:v>SRR1147587</c:v>
                </c:pt>
                <c:pt idx="776">
                  <c:v>SRR1147588</c:v>
                </c:pt>
                <c:pt idx="777">
                  <c:v>SRR1147589</c:v>
                </c:pt>
                <c:pt idx="778">
                  <c:v>SRR1147590</c:v>
                </c:pt>
                <c:pt idx="779">
                  <c:v>SRR1147591</c:v>
                </c:pt>
                <c:pt idx="780">
                  <c:v>SRR1147592</c:v>
                </c:pt>
                <c:pt idx="781">
                  <c:v>SRR1147593</c:v>
                </c:pt>
                <c:pt idx="782">
                  <c:v>SRR1147594</c:v>
                </c:pt>
                <c:pt idx="783">
                  <c:v>SRR1147595</c:v>
                </c:pt>
                <c:pt idx="784">
                  <c:v>SRR1147596</c:v>
                </c:pt>
                <c:pt idx="785">
                  <c:v>SRR1147597</c:v>
                </c:pt>
                <c:pt idx="786">
                  <c:v>SRR1147598</c:v>
                </c:pt>
                <c:pt idx="787">
                  <c:v>SRR1147599</c:v>
                </c:pt>
                <c:pt idx="788">
                  <c:v>SRR1147600</c:v>
                </c:pt>
                <c:pt idx="789">
                  <c:v>SRR1147601</c:v>
                </c:pt>
                <c:pt idx="790">
                  <c:v>SRR1147602</c:v>
                </c:pt>
                <c:pt idx="791">
                  <c:v>SRR1147603</c:v>
                </c:pt>
                <c:pt idx="792">
                  <c:v>SRR1147604</c:v>
                </c:pt>
                <c:pt idx="793">
                  <c:v>SRR1147605</c:v>
                </c:pt>
                <c:pt idx="794">
                  <c:v>SRR1147606</c:v>
                </c:pt>
                <c:pt idx="795">
                  <c:v>SRR1147607</c:v>
                </c:pt>
                <c:pt idx="796">
                  <c:v>SRR1147608</c:v>
                </c:pt>
                <c:pt idx="797">
                  <c:v>SRR1147609</c:v>
                </c:pt>
                <c:pt idx="798">
                  <c:v>SRR1147610</c:v>
                </c:pt>
                <c:pt idx="799">
                  <c:v>SRR1147611</c:v>
                </c:pt>
                <c:pt idx="800">
                  <c:v>SRR1147612</c:v>
                </c:pt>
                <c:pt idx="801">
                  <c:v>SRR1147613</c:v>
                </c:pt>
                <c:pt idx="802">
                  <c:v>SRR1147614</c:v>
                </c:pt>
                <c:pt idx="803">
                  <c:v>SRR1147615</c:v>
                </c:pt>
                <c:pt idx="804">
                  <c:v>SRR1147616</c:v>
                </c:pt>
                <c:pt idx="805">
                  <c:v>SRR1147617</c:v>
                </c:pt>
                <c:pt idx="806">
                  <c:v>SRR1147618</c:v>
                </c:pt>
                <c:pt idx="807">
                  <c:v>SRR1147619</c:v>
                </c:pt>
                <c:pt idx="808">
                  <c:v>SRR1147620</c:v>
                </c:pt>
                <c:pt idx="809">
                  <c:v>SRR1147621</c:v>
                </c:pt>
                <c:pt idx="810">
                  <c:v>SRR1147622</c:v>
                </c:pt>
                <c:pt idx="811">
                  <c:v>SRR1147623</c:v>
                </c:pt>
                <c:pt idx="812">
                  <c:v>SRR1147624</c:v>
                </c:pt>
                <c:pt idx="813">
                  <c:v>SRR1147625</c:v>
                </c:pt>
                <c:pt idx="814">
                  <c:v>SRR1147626</c:v>
                </c:pt>
                <c:pt idx="815">
                  <c:v>SRR1147627</c:v>
                </c:pt>
                <c:pt idx="816">
                  <c:v>SRR1147628</c:v>
                </c:pt>
                <c:pt idx="817">
                  <c:v>SRR1147629</c:v>
                </c:pt>
                <c:pt idx="818">
                  <c:v>SRR1147630</c:v>
                </c:pt>
                <c:pt idx="819">
                  <c:v>SRR1147631</c:v>
                </c:pt>
                <c:pt idx="820">
                  <c:v>SRR1147632</c:v>
                </c:pt>
                <c:pt idx="821">
                  <c:v>SRR1147633</c:v>
                </c:pt>
                <c:pt idx="822">
                  <c:v>SRR1147634</c:v>
                </c:pt>
                <c:pt idx="823">
                  <c:v>SRR1147635</c:v>
                </c:pt>
                <c:pt idx="824">
                  <c:v>SRR1147636</c:v>
                </c:pt>
                <c:pt idx="825">
                  <c:v>SRR1147637</c:v>
                </c:pt>
                <c:pt idx="826">
                  <c:v>SRR1147638</c:v>
                </c:pt>
                <c:pt idx="827">
                  <c:v>SRR1147639</c:v>
                </c:pt>
                <c:pt idx="828">
                  <c:v>SRR1147640</c:v>
                </c:pt>
                <c:pt idx="829">
                  <c:v>SRR1147641</c:v>
                </c:pt>
                <c:pt idx="830">
                  <c:v>SRR1147642</c:v>
                </c:pt>
                <c:pt idx="831">
                  <c:v>SRR1147643</c:v>
                </c:pt>
                <c:pt idx="832">
                  <c:v>SRR1147644</c:v>
                </c:pt>
                <c:pt idx="833">
                  <c:v>SRR1147645</c:v>
                </c:pt>
                <c:pt idx="834">
                  <c:v>SRR1147646</c:v>
                </c:pt>
                <c:pt idx="835">
                  <c:v>SRR1147647</c:v>
                </c:pt>
                <c:pt idx="836">
                  <c:v>SRR1147648</c:v>
                </c:pt>
                <c:pt idx="837">
                  <c:v>SRR1147649</c:v>
                </c:pt>
                <c:pt idx="838">
                  <c:v>SRR1147650</c:v>
                </c:pt>
                <c:pt idx="839">
                  <c:v>SRR1147651</c:v>
                </c:pt>
                <c:pt idx="840">
                  <c:v>SRR1147652</c:v>
                </c:pt>
                <c:pt idx="841">
                  <c:v>SRR1147653</c:v>
                </c:pt>
                <c:pt idx="842">
                  <c:v>SRR1147654</c:v>
                </c:pt>
                <c:pt idx="843">
                  <c:v>SRR1147655</c:v>
                </c:pt>
                <c:pt idx="844">
                  <c:v>SRR1147656</c:v>
                </c:pt>
                <c:pt idx="845">
                  <c:v>SRR1147657</c:v>
                </c:pt>
                <c:pt idx="846">
                  <c:v>SRR1147658</c:v>
                </c:pt>
                <c:pt idx="847">
                  <c:v>SRR1147659</c:v>
                </c:pt>
                <c:pt idx="848">
                  <c:v>SRR1147660</c:v>
                </c:pt>
                <c:pt idx="849">
                  <c:v>SRR1147661</c:v>
                </c:pt>
                <c:pt idx="850">
                  <c:v>SRR1147662</c:v>
                </c:pt>
                <c:pt idx="851">
                  <c:v>SRR1147663</c:v>
                </c:pt>
                <c:pt idx="852">
                  <c:v>SRR1147664</c:v>
                </c:pt>
                <c:pt idx="853">
                  <c:v>SRR1147665</c:v>
                </c:pt>
                <c:pt idx="854">
                  <c:v>SRR1147666</c:v>
                </c:pt>
                <c:pt idx="855">
                  <c:v>SRR1147667</c:v>
                </c:pt>
                <c:pt idx="856">
                  <c:v>SRR1147668</c:v>
                </c:pt>
                <c:pt idx="857">
                  <c:v>SRR1147669</c:v>
                </c:pt>
                <c:pt idx="858">
                  <c:v>SRR1147670</c:v>
                </c:pt>
                <c:pt idx="859">
                  <c:v>SRR1147671</c:v>
                </c:pt>
                <c:pt idx="860">
                  <c:v>SRR1147672</c:v>
                </c:pt>
                <c:pt idx="861">
                  <c:v>SRR1147673</c:v>
                </c:pt>
                <c:pt idx="862">
                  <c:v>SRR1147674</c:v>
                </c:pt>
                <c:pt idx="863">
                  <c:v>SRR1147675</c:v>
                </c:pt>
                <c:pt idx="864">
                  <c:v>SRR1147676</c:v>
                </c:pt>
                <c:pt idx="865">
                  <c:v>SRR1147677</c:v>
                </c:pt>
                <c:pt idx="866">
                  <c:v>SRR1147678</c:v>
                </c:pt>
                <c:pt idx="867">
                  <c:v>SRR1147679</c:v>
                </c:pt>
                <c:pt idx="868">
                  <c:v>SRR1147680</c:v>
                </c:pt>
                <c:pt idx="869">
                  <c:v>SRR1147681</c:v>
                </c:pt>
                <c:pt idx="870">
                  <c:v>SRR1147682</c:v>
                </c:pt>
                <c:pt idx="871">
                  <c:v>SRR1147683</c:v>
                </c:pt>
                <c:pt idx="872">
                  <c:v>SRR1147684</c:v>
                </c:pt>
                <c:pt idx="873">
                  <c:v>SRR1147685</c:v>
                </c:pt>
                <c:pt idx="874">
                  <c:v>SRR1147686</c:v>
                </c:pt>
                <c:pt idx="875">
                  <c:v>SRR1147687</c:v>
                </c:pt>
                <c:pt idx="876">
                  <c:v>SRR1147688</c:v>
                </c:pt>
                <c:pt idx="877">
                  <c:v>SRR1147689</c:v>
                </c:pt>
                <c:pt idx="878">
                  <c:v>SRR1147690</c:v>
                </c:pt>
                <c:pt idx="879">
                  <c:v>SRR1147691</c:v>
                </c:pt>
                <c:pt idx="880">
                  <c:v>SRR1147692</c:v>
                </c:pt>
                <c:pt idx="881">
                  <c:v>SRR1147693</c:v>
                </c:pt>
                <c:pt idx="882">
                  <c:v>SRR1147694</c:v>
                </c:pt>
                <c:pt idx="883">
                  <c:v>SRR1147695</c:v>
                </c:pt>
                <c:pt idx="884">
                  <c:v>SRR1147696</c:v>
                </c:pt>
                <c:pt idx="885">
                  <c:v>SRR1147697</c:v>
                </c:pt>
                <c:pt idx="886">
                  <c:v>SRR1147698</c:v>
                </c:pt>
                <c:pt idx="887">
                  <c:v>SRR1147699</c:v>
                </c:pt>
                <c:pt idx="888">
                  <c:v>SRR1147700</c:v>
                </c:pt>
                <c:pt idx="889">
                  <c:v>SRR1147701</c:v>
                </c:pt>
                <c:pt idx="890">
                  <c:v>SRR1147702</c:v>
                </c:pt>
                <c:pt idx="891">
                  <c:v>SRR1147703</c:v>
                </c:pt>
                <c:pt idx="892">
                  <c:v>SRR1147704</c:v>
                </c:pt>
                <c:pt idx="893">
                  <c:v>SRR1147705</c:v>
                </c:pt>
                <c:pt idx="894">
                  <c:v>SRR1147706</c:v>
                </c:pt>
                <c:pt idx="895">
                  <c:v>SRR1147707</c:v>
                </c:pt>
                <c:pt idx="896">
                  <c:v>SRR1147708</c:v>
                </c:pt>
                <c:pt idx="897">
                  <c:v>SRR1147709</c:v>
                </c:pt>
                <c:pt idx="898">
                  <c:v>SRR1147710</c:v>
                </c:pt>
                <c:pt idx="899">
                  <c:v>SRR1147711</c:v>
                </c:pt>
                <c:pt idx="900">
                  <c:v>SRR1147712</c:v>
                </c:pt>
                <c:pt idx="901">
                  <c:v>SRR1147713</c:v>
                </c:pt>
                <c:pt idx="902">
                  <c:v>SRR1147714</c:v>
                </c:pt>
                <c:pt idx="903">
                  <c:v>SRR1147715</c:v>
                </c:pt>
                <c:pt idx="904">
                  <c:v>SRR1147716</c:v>
                </c:pt>
                <c:pt idx="905">
                  <c:v>SRR1147717</c:v>
                </c:pt>
                <c:pt idx="906">
                  <c:v>SRR1147718</c:v>
                </c:pt>
                <c:pt idx="907">
                  <c:v>SRR1147719</c:v>
                </c:pt>
                <c:pt idx="908">
                  <c:v>SRR1147720</c:v>
                </c:pt>
                <c:pt idx="909">
                  <c:v>SRR1147721</c:v>
                </c:pt>
                <c:pt idx="910">
                  <c:v>SRR1147722</c:v>
                </c:pt>
                <c:pt idx="911">
                  <c:v>SRR1147723</c:v>
                </c:pt>
                <c:pt idx="912">
                  <c:v>SRR1147724</c:v>
                </c:pt>
                <c:pt idx="913">
                  <c:v>SRR1147725</c:v>
                </c:pt>
                <c:pt idx="914">
                  <c:v>SRR1147726</c:v>
                </c:pt>
                <c:pt idx="915">
                  <c:v>SRR1147727</c:v>
                </c:pt>
                <c:pt idx="916">
                  <c:v>SRR1147728</c:v>
                </c:pt>
                <c:pt idx="917">
                  <c:v>SRR1147729</c:v>
                </c:pt>
                <c:pt idx="918">
                  <c:v>SRR1147730</c:v>
                </c:pt>
                <c:pt idx="919">
                  <c:v>SRR1147731</c:v>
                </c:pt>
                <c:pt idx="920">
                  <c:v>SRR1147732</c:v>
                </c:pt>
                <c:pt idx="921">
                  <c:v>SRR1147733</c:v>
                </c:pt>
                <c:pt idx="922">
                  <c:v>SRR1147734</c:v>
                </c:pt>
                <c:pt idx="923">
                  <c:v>SRR1147735</c:v>
                </c:pt>
                <c:pt idx="924">
                  <c:v>SRR1147736</c:v>
                </c:pt>
                <c:pt idx="925">
                  <c:v>SRR1147737</c:v>
                </c:pt>
                <c:pt idx="926">
                  <c:v>SRR1147738</c:v>
                </c:pt>
                <c:pt idx="927">
                  <c:v>SRR1147739</c:v>
                </c:pt>
                <c:pt idx="928">
                  <c:v>SRR1147740</c:v>
                </c:pt>
                <c:pt idx="929">
                  <c:v>SRR1147741</c:v>
                </c:pt>
                <c:pt idx="930">
                  <c:v>SRR1147742</c:v>
                </c:pt>
                <c:pt idx="931">
                  <c:v>SRR1147743</c:v>
                </c:pt>
                <c:pt idx="932">
                  <c:v>SRR1147744</c:v>
                </c:pt>
                <c:pt idx="933">
                  <c:v>SRR1147745</c:v>
                </c:pt>
                <c:pt idx="934">
                  <c:v>SRR1147746</c:v>
                </c:pt>
                <c:pt idx="935">
                  <c:v>SRR1147747</c:v>
                </c:pt>
                <c:pt idx="936">
                  <c:v>SRR1147748</c:v>
                </c:pt>
                <c:pt idx="937">
                  <c:v>SRR1147749</c:v>
                </c:pt>
                <c:pt idx="938">
                  <c:v>SRR1147750</c:v>
                </c:pt>
                <c:pt idx="939">
                  <c:v>SRR1147751</c:v>
                </c:pt>
                <c:pt idx="940">
                  <c:v>SRR1147752</c:v>
                </c:pt>
                <c:pt idx="941">
                  <c:v>SRR1147753</c:v>
                </c:pt>
                <c:pt idx="942">
                  <c:v>SRR1147754</c:v>
                </c:pt>
                <c:pt idx="943">
                  <c:v>SRR1147755</c:v>
                </c:pt>
                <c:pt idx="944">
                  <c:v>SRR1147756</c:v>
                </c:pt>
                <c:pt idx="945">
                  <c:v>SRR1147757</c:v>
                </c:pt>
                <c:pt idx="946">
                  <c:v>SRR1147758</c:v>
                </c:pt>
                <c:pt idx="947">
                  <c:v>SRR1147759</c:v>
                </c:pt>
                <c:pt idx="948">
                  <c:v>SRR1147760</c:v>
                </c:pt>
                <c:pt idx="949">
                  <c:v>SRR1147761</c:v>
                </c:pt>
                <c:pt idx="950">
                  <c:v>SRR1147762</c:v>
                </c:pt>
                <c:pt idx="951">
                  <c:v>SRR1147763</c:v>
                </c:pt>
                <c:pt idx="952">
                  <c:v>SRR1147764</c:v>
                </c:pt>
                <c:pt idx="953">
                  <c:v>SRR1147765</c:v>
                </c:pt>
                <c:pt idx="954">
                  <c:v>SRR1147766</c:v>
                </c:pt>
                <c:pt idx="955">
                  <c:v>SRR1147767</c:v>
                </c:pt>
                <c:pt idx="956">
                  <c:v>SRR1147768</c:v>
                </c:pt>
                <c:pt idx="957">
                  <c:v>SRR1147769</c:v>
                </c:pt>
                <c:pt idx="958">
                  <c:v>SRR1147770</c:v>
                </c:pt>
                <c:pt idx="959">
                  <c:v>SRR1147771</c:v>
                </c:pt>
                <c:pt idx="960">
                  <c:v>SRR1147772</c:v>
                </c:pt>
                <c:pt idx="961">
                  <c:v>SRR1147773</c:v>
                </c:pt>
                <c:pt idx="962">
                  <c:v>SRR1147774</c:v>
                </c:pt>
                <c:pt idx="963">
                  <c:v>SRR1147775</c:v>
                </c:pt>
                <c:pt idx="964">
                  <c:v>SRR1147776</c:v>
                </c:pt>
                <c:pt idx="965">
                  <c:v>SRR1147777</c:v>
                </c:pt>
                <c:pt idx="966">
                  <c:v>SRR1147778</c:v>
                </c:pt>
                <c:pt idx="967">
                  <c:v>SRR1147779</c:v>
                </c:pt>
                <c:pt idx="968">
                  <c:v>SRR1147780</c:v>
                </c:pt>
                <c:pt idx="969">
                  <c:v>SRR1147781</c:v>
                </c:pt>
                <c:pt idx="970">
                  <c:v>SRR1147782</c:v>
                </c:pt>
                <c:pt idx="971">
                  <c:v>SRR1147783</c:v>
                </c:pt>
                <c:pt idx="972">
                  <c:v>SRR1147784</c:v>
                </c:pt>
                <c:pt idx="973">
                  <c:v>SRR1147785</c:v>
                </c:pt>
                <c:pt idx="974">
                  <c:v>SRR1147786</c:v>
                </c:pt>
                <c:pt idx="975">
                  <c:v>SRR1147787</c:v>
                </c:pt>
                <c:pt idx="976">
                  <c:v>SRR1147788</c:v>
                </c:pt>
                <c:pt idx="977">
                  <c:v>SRR1147789</c:v>
                </c:pt>
                <c:pt idx="978">
                  <c:v>SRR1147790</c:v>
                </c:pt>
                <c:pt idx="979">
                  <c:v>SRR1147791</c:v>
                </c:pt>
                <c:pt idx="980">
                  <c:v>SRR1147792</c:v>
                </c:pt>
                <c:pt idx="981">
                  <c:v>SRR1147793</c:v>
                </c:pt>
                <c:pt idx="982">
                  <c:v>SRR1147794</c:v>
                </c:pt>
                <c:pt idx="983">
                  <c:v>SRR1147795</c:v>
                </c:pt>
                <c:pt idx="984">
                  <c:v>SRR1147796</c:v>
                </c:pt>
                <c:pt idx="985">
                  <c:v>SRR1147797</c:v>
                </c:pt>
                <c:pt idx="986">
                  <c:v>SRR1147798</c:v>
                </c:pt>
                <c:pt idx="987">
                  <c:v>SRR1147799</c:v>
                </c:pt>
                <c:pt idx="988">
                  <c:v>SRR1147800</c:v>
                </c:pt>
                <c:pt idx="989">
                  <c:v>SRR1147801</c:v>
                </c:pt>
                <c:pt idx="990">
                  <c:v>SRR1147802</c:v>
                </c:pt>
                <c:pt idx="991">
                  <c:v>SRR1147803</c:v>
                </c:pt>
                <c:pt idx="992">
                  <c:v>SRR1147804</c:v>
                </c:pt>
                <c:pt idx="993">
                  <c:v>SRR1147805</c:v>
                </c:pt>
                <c:pt idx="994">
                  <c:v>SRR1147806</c:v>
                </c:pt>
                <c:pt idx="995">
                  <c:v>SRR1147807</c:v>
                </c:pt>
                <c:pt idx="996">
                  <c:v>SRR1147808</c:v>
                </c:pt>
                <c:pt idx="997">
                  <c:v>SRR1147809</c:v>
                </c:pt>
                <c:pt idx="998">
                  <c:v>SRR1147810</c:v>
                </c:pt>
                <c:pt idx="999">
                  <c:v>SRR1147811</c:v>
                </c:pt>
                <c:pt idx="1000">
                  <c:v>SRR1147812</c:v>
                </c:pt>
                <c:pt idx="1001">
                  <c:v>SRR1147813</c:v>
                </c:pt>
                <c:pt idx="1002">
                  <c:v>SRR1147814</c:v>
                </c:pt>
                <c:pt idx="1003">
                  <c:v>SRR1147815</c:v>
                </c:pt>
                <c:pt idx="1004">
                  <c:v>SRR1147816</c:v>
                </c:pt>
                <c:pt idx="1005">
                  <c:v>SRR1147817</c:v>
                </c:pt>
                <c:pt idx="1006">
                  <c:v>SRR1147818</c:v>
                </c:pt>
                <c:pt idx="1007">
                  <c:v>SRR1147819</c:v>
                </c:pt>
                <c:pt idx="1008">
                  <c:v>SRR1147820</c:v>
                </c:pt>
                <c:pt idx="1009">
                  <c:v>SRR1147821</c:v>
                </c:pt>
                <c:pt idx="1010">
                  <c:v>SRR1147822</c:v>
                </c:pt>
                <c:pt idx="1011">
                  <c:v>SRR1147823</c:v>
                </c:pt>
                <c:pt idx="1012">
                  <c:v>SRR1147824</c:v>
                </c:pt>
                <c:pt idx="1013">
                  <c:v>SRR1147825</c:v>
                </c:pt>
                <c:pt idx="1014">
                  <c:v>SRR1147826</c:v>
                </c:pt>
                <c:pt idx="1015">
                  <c:v>SRR1147827</c:v>
                </c:pt>
                <c:pt idx="1016">
                  <c:v>SRR1147828</c:v>
                </c:pt>
                <c:pt idx="1017">
                  <c:v>SRR1147829</c:v>
                </c:pt>
                <c:pt idx="1018">
                  <c:v>SRR1147830</c:v>
                </c:pt>
                <c:pt idx="1019">
                  <c:v>SRR1147831</c:v>
                </c:pt>
                <c:pt idx="1020">
                  <c:v>SRR1147832</c:v>
                </c:pt>
                <c:pt idx="1021">
                  <c:v>SRR1147833</c:v>
                </c:pt>
                <c:pt idx="1022">
                  <c:v>SRR1147834</c:v>
                </c:pt>
                <c:pt idx="1023">
                  <c:v>SRR1147835</c:v>
                </c:pt>
                <c:pt idx="1024">
                  <c:v>SRR1147836</c:v>
                </c:pt>
                <c:pt idx="1025">
                  <c:v>SRR1147837</c:v>
                </c:pt>
                <c:pt idx="1026">
                  <c:v>SRR1147838</c:v>
                </c:pt>
                <c:pt idx="1027">
                  <c:v>SRR1147839</c:v>
                </c:pt>
                <c:pt idx="1028">
                  <c:v>SRR1147840</c:v>
                </c:pt>
                <c:pt idx="1029">
                  <c:v>SRR1147841</c:v>
                </c:pt>
                <c:pt idx="1030">
                  <c:v>SRR1147842</c:v>
                </c:pt>
                <c:pt idx="1031">
                  <c:v>SRR1147843</c:v>
                </c:pt>
                <c:pt idx="1032">
                  <c:v>SRR1147844</c:v>
                </c:pt>
                <c:pt idx="1033">
                  <c:v>SRR1147845</c:v>
                </c:pt>
                <c:pt idx="1034">
                  <c:v>SRR1147846</c:v>
                </c:pt>
                <c:pt idx="1035">
                  <c:v>SRR1147847</c:v>
                </c:pt>
                <c:pt idx="1036">
                  <c:v>SRR1147848</c:v>
                </c:pt>
                <c:pt idx="1037">
                  <c:v>SRR1147849</c:v>
                </c:pt>
                <c:pt idx="1038">
                  <c:v>SRR1147850</c:v>
                </c:pt>
                <c:pt idx="1039">
                  <c:v>SRR1147851</c:v>
                </c:pt>
                <c:pt idx="1040">
                  <c:v>SRR1147852</c:v>
                </c:pt>
                <c:pt idx="1041">
                  <c:v>SRR1147853</c:v>
                </c:pt>
                <c:pt idx="1042">
                  <c:v>SRR1147854</c:v>
                </c:pt>
                <c:pt idx="1043">
                  <c:v>SRR1147855</c:v>
                </c:pt>
                <c:pt idx="1044">
                  <c:v>SRR1147856</c:v>
                </c:pt>
                <c:pt idx="1045">
                  <c:v>SRR1147857</c:v>
                </c:pt>
                <c:pt idx="1046">
                  <c:v>SRR1147858</c:v>
                </c:pt>
                <c:pt idx="1047">
                  <c:v>SRR1147859</c:v>
                </c:pt>
                <c:pt idx="1048">
                  <c:v>SRR1147860</c:v>
                </c:pt>
                <c:pt idx="1049">
                  <c:v>SRR1147861</c:v>
                </c:pt>
                <c:pt idx="1050">
                  <c:v>SRR1147862</c:v>
                </c:pt>
                <c:pt idx="1051">
                  <c:v>SRR1147863</c:v>
                </c:pt>
                <c:pt idx="1052">
                  <c:v>SRR1147864</c:v>
                </c:pt>
                <c:pt idx="1053">
                  <c:v>SRR1147865</c:v>
                </c:pt>
                <c:pt idx="1054">
                  <c:v>SRR1147866</c:v>
                </c:pt>
                <c:pt idx="1055">
                  <c:v>SRR1147867</c:v>
                </c:pt>
                <c:pt idx="1056">
                  <c:v>SRR1147868</c:v>
                </c:pt>
                <c:pt idx="1057">
                  <c:v>SRR1147869</c:v>
                </c:pt>
                <c:pt idx="1058">
                  <c:v>SRR1147870</c:v>
                </c:pt>
                <c:pt idx="1059">
                  <c:v>SRR1147871</c:v>
                </c:pt>
                <c:pt idx="1060">
                  <c:v>SRR1147872</c:v>
                </c:pt>
                <c:pt idx="1061">
                  <c:v>SRR1147873</c:v>
                </c:pt>
                <c:pt idx="1062">
                  <c:v>SRR1147874</c:v>
                </c:pt>
                <c:pt idx="1063">
                  <c:v>SRR1147875</c:v>
                </c:pt>
                <c:pt idx="1064">
                  <c:v>SRR1147876</c:v>
                </c:pt>
                <c:pt idx="1065">
                  <c:v>SRR1147877</c:v>
                </c:pt>
                <c:pt idx="1066">
                  <c:v>SRR1147878</c:v>
                </c:pt>
                <c:pt idx="1067">
                  <c:v>SRR1147879</c:v>
                </c:pt>
                <c:pt idx="1068">
                  <c:v>SRR1147880</c:v>
                </c:pt>
                <c:pt idx="1069">
                  <c:v>SRR1147881</c:v>
                </c:pt>
                <c:pt idx="1070">
                  <c:v>SRR1147882</c:v>
                </c:pt>
                <c:pt idx="1071">
                  <c:v>SRR1147883</c:v>
                </c:pt>
                <c:pt idx="1072">
                  <c:v>SRR1147884</c:v>
                </c:pt>
                <c:pt idx="1073">
                  <c:v>SRR1147885</c:v>
                </c:pt>
                <c:pt idx="1074">
                  <c:v>SRR1147886</c:v>
                </c:pt>
                <c:pt idx="1075">
                  <c:v>SRR1147887</c:v>
                </c:pt>
                <c:pt idx="1076">
                  <c:v>SRR1147888</c:v>
                </c:pt>
                <c:pt idx="1077">
                  <c:v>SRR1147889</c:v>
                </c:pt>
                <c:pt idx="1078">
                  <c:v>SRR1147890</c:v>
                </c:pt>
                <c:pt idx="1079">
                  <c:v>SRR1147891</c:v>
                </c:pt>
                <c:pt idx="1080">
                  <c:v>SRR1147892</c:v>
                </c:pt>
                <c:pt idx="1081">
                  <c:v>SRR1147893</c:v>
                </c:pt>
                <c:pt idx="1082">
                  <c:v>SRR1147894</c:v>
                </c:pt>
                <c:pt idx="1083">
                  <c:v>SRR1147895</c:v>
                </c:pt>
                <c:pt idx="1084">
                  <c:v>SRR1147896</c:v>
                </c:pt>
                <c:pt idx="1085">
                  <c:v>SRR1147897</c:v>
                </c:pt>
                <c:pt idx="1086">
                  <c:v>SRR1147898</c:v>
                </c:pt>
                <c:pt idx="1087">
                  <c:v>SRR1147899</c:v>
                </c:pt>
                <c:pt idx="1088">
                  <c:v>SRR1147900</c:v>
                </c:pt>
                <c:pt idx="1089">
                  <c:v>SRR1147901</c:v>
                </c:pt>
                <c:pt idx="1090">
                  <c:v>SRR1147902</c:v>
                </c:pt>
                <c:pt idx="1091">
                  <c:v>SRR1147903</c:v>
                </c:pt>
                <c:pt idx="1092">
                  <c:v>SRR1147904</c:v>
                </c:pt>
                <c:pt idx="1093">
                  <c:v>SRR1147905</c:v>
                </c:pt>
                <c:pt idx="1094">
                  <c:v>SRR1147906</c:v>
                </c:pt>
                <c:pt idx="1095">
                  <c:v>SRR1147907</c:v>
                </c:pt>
                <c:pt idx="1096">
                  <c:v>SRR1147908</c:v>
                </c:pt>
                <c:pt idx="1097">
                  <c:v>SRR1147909</c:v>
                </c:pt>
                <c:pt idx="1098">
                  <c:v>SRR1147910</c:v>
                </c:pt>
                <c:pt idx="1099">
                  <c:v>SRR1147911</c:v>
                </c:pt>
                <c:pt idx="1100">
                  <c:v>SRR1147912</c:v>
                </c:pt>
                <c:pt idx="1101">
                  <c:v>SRR1147913</c:v>
                </c:pt>
                <c:pt idx="1102">
                  <c:v>SRR1147914</c:v>
                </c:pt>
                <c:pt idx="1103">
                  <c:v>SRR1147915</c:v>
                </c:pt>
                <c:pt idx="1104">
                  <c:v>SRR1147916</c:v>
                </c:pt>
                <c:pt idx="1105">
                  <c:v>SRR1147917</c:v>
                </c:pt>
                <c:pt idx="1106">
                  <c:v>SRR1147918</c:v>
                </c:pt>
                <c:pt idx="1107">
                  <c:v>SRR1147919</c:v>
                </c:pt>
                <c:pt idx="1108">
                  <c:v>SRR1147920</c:v>
                </c:pt>
                <c:pt idx="1109">
                  <c:v>SRR1147921</c:v>
                </c:pt>
                <c:pt idx="1110">
                  <c:v>SRR1147922</c:v>
                </c:pt>
                <c:pt idx="1111">
                  <c:v>SRR1147923</c:v>
                </c:pt>
                <c:pt idx="1112">
                  <c:v>SRR1147924</c:v>
                </c:pt>
                <c:pt idx="1113">
                  <c:v>SRR1147925</c:v>
                </c:pt>
                <c:pt idx="1114">
                  <c:v>SRR1147926</c:v>
                </c:pt>
                <c:pt idx="1115">
                  <c:v>SRR1147927</c:v>
                </c:pt>
                <c:pt idx="1116">
                  <c:v>SRR1147928</c:v>
                </c:pt>
                <c:pt idx="1117">
                  <c:v>SRR1147929</c:v>
                </c:pt>
                <c:pt idx="1118">
                  <c:v>SRR1147930</c:v>
                </c:pt>
                <c:pt idx="1119">
                  <c:v>SRR1147931</c:v>
                </c:pt>
                <c:pt idx="1120">
                  <c:v>SRR1147932</c:v>
                </c:pt>
                <c:pt idx="1121">
                  <c:v>SRR1147933</c:v>
                </c:pt>
                <c:pt idx="1122">
                  <c:v>SRR1147934</c:v>
                </c:pt>
                <c:pt idx="1123">
                  <c:v>SRR1147935</c:v>
                </c:pt>
                <c:pt idx="1124">
                  <c:v>SRR1147936</c:v>
                </c:pt>
                <c:pt idx="1125">
                  <c:v>SRR1147937</c:v>
                </c:pt>
                <c:pt idx="1126">
                  <c:v>SRR1147938</c:v>
                </c:pt>
                <c:pt idx="1127">
                  <c:v>SRR1147939</c:v>
                </c:pt>
                <c:pt idx="1128">
                  <c:v>SRR1147940</c:v>
                </c:pt>
                <c:pt idx="1129">
                  <c:v>SRR1147941</c:v>
                </c:pt>
                <c:pt idx="1130">
                  <c:v>SRR1147942</c:v>
                </c:pt>
                <c:pt idx="1131">
                  <c:v>SRR1147943</c:v>
                </c:pt>
                <c:pt idx="1132">
                  <c:v>SRR1147944</c:v>
                </c:pt>
                <c:pt idx="1133">
                  <c:v>SRR1147945</c:v>
                </c:pt>
                <c:pt idx="1134">
                  <c:v>SRR1147946</c:v>
                </c:pt>
                <c:pt idx="1135">
                  <c:v>SRR1147947</c:v>
                </c:pt>
                <c:pt idx="1136">
                  <c:v>SRR1147948</c:v>
                </c:pt>
                <c:pt idx="1137">
                  <c:v>SRR1147949</c:v>
                </c:pt>
                <c:pt idx="1138">
                  <c:v>SRR1147950</c:v>
                </c:pt>
                <c:pt idx="1139">
                  <c:v>SRR1147951</c:v>
                </c:pt>
                <c:pt idx="1140">
                  <c:v>SRR1147952</c:v>
                </c:pt>
                <c:pt idx="1141">
                  <c:v>SRR1147953</c:v>
                </c:pt>
                <c:pt idx="1142">
                  <c:v>SRR1147954</c:v>
                </c:pt>
                <c:pt idx="1143">
                  <c:v>SRR1147955</c:v>
                </c:pt>
                <c:pt idx="1144">
                  <c:v>SRR1147956</c:v>
                </c:pt>
                <c:pt idx="1145">
                  <c:v>SRR1147957</c:v>
                </c:pt>
                <c:pt idx="1146">
                  <c:v>SRR1147958</c:v>
                </c:pt>
                <c:pt idx="1147">
                  <c:v>SRR1147959</c:v>
                </c:pt>
                <c:pt idx="1148">
                  <c:v>SRR1147960</c:v>
                </c:pt>
                <c:pt idx="1149">
                  <c:v>SRR1147961</c:v>
                </c:pt>
                <c:pt idx="1150">
                  <c:v>SRR1147962</c:v>
                </c:pt>
                <c:pt idx="1151">
                  <c:v>SRR1147963</c:v>
                </c:pt>
                <c:pt idx="1152">
                  <c:v>SRR1147964</c:v>
                </c:pt>
                <c:pt idx="1153">
                  <c:v>SRR1147965</c:v>
                </c:pt>
                <c:pt idx="1154">
                  <c:v>SRR1147966</c:v>
                </c:pt>
                <c:pt idx="1155">
                  <c:v>SRR1147967</c:v>
                </c:pt>
                <c:pt idx="1156">
                  <c:v>SRR1147968</c:v>
                </c:pt>
                <c:pt idx="1157">
                  <c:v>SRR1147969</c:v>
                </c:pt>
                <c:pt idx="1158">
                  <c:v>SRR1147970</c:v>
                </c:pt>
                <c:pt idx="1159">
                  <c:v>SRR1147971</c:v>
                </c:pt>
                <c:pt idx="1160">
                  <c:v>SRR1147972</c:v>
                </c:pt>
                <c:pt idx="1161">
                  <c:v>SRR1147973</c:v>
                </c:pt>
                <c:pt idx="1162">
                  <c:v>SRR1147974</c:v>
                </c:pt>
                <c:pt idx="1163">
                  <c:v>SRR1147975</c:v>
                </c:pt>
                <c:pt idx="1164">
                  <c:v>SRR1147976</c:v>
                </c:pt>
                <c:pt idx="1165">
                  <c:v>SRR1147977</c:v>
                </c:pt>
                <c:pt idx="1166">
                  <c:v>SRR1147978</c:v>
                </c:pt>
                <c:pt idx="1167">
                  <c:v>SRR1147979</c:v>
                </c:pt>
                <c:pt idx="1168">
                  <c:v>SRR1147980</c:v>
                </c:pt>
                <c:pt idx="1169">
                  <c:v>SRR1147981</c:v>
                </c:pt>
                <c:pt idx="1170">
                  <c:v>SRR1147982</c:v>
                </c:pt>
                <c:pt idx="1171">
                  <c:v>SRR1147983</c:v>
                </c:pt>
                <c:pt idx="1172">
                  <c:v>SRR1147984</c:v>
                </c:pt>
                <c:pt idx="1173">
                  <c:v>SRR1147985</c:v>
                </c:pt>
                <c:pt idx="1174">
                  <c:v>SRR1147986</c:v>
                </c:pt>
                <c:pt idx="1175">
                  <c:v>SRR1147987</c:v>
                </c:pt>
                <c:pt idx="1176">
                  <c:v>SRR1147988</c:v>
                </c:pt>
                <c:pt idx="1177">
                  <c:v>SRR1147989</c:v>
                </c:pt>
                <c:pt idx="1178">
                  <c:v>SRR1147990</c:v>
                </c:pt>
                <c:pt idx="1179">
                  <c:v>SRR1147991</c:v>
                </c:pt>
                <c:pt idx="1180">
                  <c:v>SRR1147992</c:v>
                </c:pt>
                <c:pt idx="1181">
                  <c:v>SRR1147993</c:v>
                </c:pt>
                <c:pt idx="1182">
                  <c:v>SRR1147994</c:v>
                </c:pt>
                <c:pt idx="1183">
                  <c:v>SRR1147995</c:v>
                </c:pt>
                <c:pt idx="1184">
                  <c:v>SRR1147996</c:v>
                </c:pt>
                <c:pt idx="1185">
                  <c:v>SRR1147997</c:v>
                </c:pt>
                <c:pt idx="1186">
                  <c:v>SRR1147998</c:v>
                </c:pt>
                <c:pt idx="1187">
                  <c:v>SRR1147999</c:v>
                </c:pt>
                <c:pt idx="1188">
                  <c:v>SRR1148000</c:v>
                </c:pt>
                <c:pt idx="1189">
                  <c:v>SRR1148001</c:v>
                </c:pt>
                <c:pt idx="1190">
                  <c:v>SRR1148002</c:v>
                </c:pt>
                <c:pt idx="1191">
                  <c:v>SRR1148003</c:v>
                </c:pt>
                <c:pt idx="1192">
                  <c:v>SRR1148004</c:v>
                </c:pt>
                <c:pt idx="1193">
                  <c:v>SRR1148005</c:v>
                </c:pt>
                <c:pt idx="1194">
                  <c:v>SRR1148006</c:v>
                </c:pt>
                <c:pt idx="1195">
                  <c:v>SRR1148007</c:v>
                </c:pt>
                <c:pt idx="1196">
                  <c:v>SRR1148008</c:v>
                </c:pt>
                <c:pt idx="1197">
                  <c:v>SRR1148009</c:v>
                </c:pt>
                <c:pt idx="1198">
                  <c:v>SRR1148010</c:v>
                </c:pt>
                <c:pt idx="1199">
                  <c:v>SRR1148011</c:v>
                </c:pt>
                <c:pt idx="1200">
                  <c:v>SRR1148012</c:v>
                </c:pt>
                <c:pt idx="1201">
                  <c:v>SRR1148013</c:v>
                </c:pt>
                <c:pt idx="1202">
                  <c:v>SRR1148014</c:v>
                </c:pt>
                <c:pt idx="1203">
                  <c:v>SRR1148015</c:v>
                </c:pt>
                <c:pt idx="1204">
                  <c:v>SRR1148016</c:v>
                </c:pt>
                <c:pt idx="1205">
                  <c:v>SRR1148017</c:v>
                </c:pt>
                <c:pt idx="1206">
                  <c:v>SRR1148018</c:v>
                </c:pt>
                <c:pt idx="1207">
                  <c:v>SRR1148019</c:v>
                </c:pt>
                <c:pt idx="1208">
                  <c:v>SRR1148020</c:v>
                </c:pt>
                <c:pt idx="1209">
                  <c:v>SRR1148021</c:v>
                </c:pt>
                <c:pt idx="1210">
                  <c:v>SRR1148022</c:v>
                </c:pt>
                <c:pt idx="1211">
                  <c:v>SRR1148023</c:v>
                </c:pt>
                <c:pt idx="1212">
                  <c:v>SRR1148024</c:v>
                </c:pt>
                <c:pt idx="1213">
                  <c:v>SRR1148025</c:v>
                </c:pt>
                <c:pt idx="1214">
                  <c:v>SRR1148026</c:v>
                </c:pt>
                <c:pt idx="1215">
                  <c:v>SRR1148027</c:v>
                </c:pt>
                <c:pt idx="1216">
                  <c:v>SRR1148028</c:v>
                </c:pt>
                <c:pt idx="1217">
                  <c:v>SRR1148029</c:v>
                </c:pt>
                <c:pt idx="1218">
                  <c:v>SRR1148030</c:v>
                </c:pt>
                <c:pt idx="1219">
                  <c:v>SRR1148031</c:v>
                </c:pt>
                <c:pt idx="1220">
                  <c:v>SRR1148032</c:v>
                </c:pt>
                <c:pt idx="1221">
                  <c:v>SRR1148033</c:v>
                </c:pt>
                <c:pt idx="1222">
                  <c:v>SRR1148034</c:v>
                </c:pt>
                <c:pt idx="1223">
                  <c:v>SRR1148035</c:v>
                </c:pt>
                <c:pt idx="1224">
                  <c:v>SRR1148036</c:v>
                </c:pt>
                <c:pt idx="1225">
                  <c:v>SRR1148037</c:v>
                </c:pt>
                <c:pt idx="1226">
                  <c:v>SRR1148038</c:v>
                </c:pt>
                <c:pt idx="1227">
                  <c:v>SRR1148039</c:v>
                </c:pt>
                <c:pt idx="1228">
                  <c:v>SRR1148040</c:v>
                </c:pt>
                <c:pt idx="1229">
                  <c:v>SRR1148041</c:v>
                </c:pt>
                <c:pt idx="1230">
                  <c:v>SRR1148042</c:v>
                </c:pt>
                <c:pt idx="1231">
                  <c:v>SRR1148043</c:v>
                </c:pt>
                <c:pt idx="1232">
                  <c:v>SRR1148044</c:v>
                </c:pt>
                <c:pt idx="1233">
                  <c:v>SRR1148045</c:v>
                </c:pt>
                <c:pt idx="1234">
                  <c:v>SRR1148046</c:v>
                </c:pt>
                <c:pt idx="1235">
                  <c:v>SRR1148047</c:v>
                </c:pt>
                <c:pt idx="1236">
                  <c:v>SRR1148048</c:v>
                </c:pt>
                <c:pt idx="1237">
                  <c:v>SRR1148049</c:v>
                </c:pt>
                <c:pt idx="1238">
                  <c:v>SRR1148050</c:v>
                </c:pt>
                <c:pt idx="1239">
                  <c:v>SRR1148051</c:v>
                </c:pt>
                <c:pt idx="1240">
                  <c:v>SRR1148052</c:v>
                </c:pt>
                <c:pt idx="1241">
                  <c:v>SRR1148053</c:v>
                </c:pt>
                <c:pt idx="1242">
                  <c:v>SRR1148054</c:v>
                </c:pt>
                <c:pt idx="1243">
                  <c:v>SRR1148055</c:v>
                </c:pt>
                <c:pt idx="1244">
                  <c:v>SRR1148056</c:v>
                </c:pt>
                <c:pt idx="1245">
                  <c:v>SRR1148057</c:v>
                </c:pt>
                <c:pt idx="1246">
                  <c:v>SRR1148058</c:v>
                </c:pt>
                <c:pt idx="1247">
                  <c:v>SRR1148059</c:v>
                </c:pt>
                <c:pt idx="1248">
                  <c:v>SRR1148060</c:v>
                </c:pt>
                <c:pt idx="1249">
                  <c:v>SRR1148061</c:v>
                </c:pt>
                <c:pt idx="1250">
                  <c:v>SRR1148062</c:v>
                </c:pt>
                <c:pt idx="1251">
                  <c:v>SRR1148063</c:v>
                </c:pt>
                <c:pt idx="1252">
                  <c:v>SRR1148064</c:v>
                </c:pt>
                <c:pt idx="1253">
                  <c:v>SRR1148065</c:v>
                </c:pt>
                <c:pt idx="1254">
                  <c:v>SRR1148066</c:v>
                </c:pt>
                <c:pt idx="1255">
                  <c:v>SRR1148067</c:v>
                </c:pt>
                <c:pt idx="1256">
                  <c:v>SRR1148068</c:v>
                </c:pt>
                <c:pt idx="1257">
                  <c:v>SRR1148069</c:v>
                </c:pt>
                <c:pt idx="1258">
                  <c:v>SRR1148070</c:v>
                </c:pt>
                <c:pt idx="1259">
                  <c:v>SRR1148071</c:v>
                </c:pt>
                <c:pt idx="1260">
                  <c:v>SRR1148072</c:v>
                </c:pt>
                <c:pt idx="1261">
                  <c:v>SRR1148073</c:v>
                </c:pt>
                <c:pt idx="1262">
                  <c:v>SRR1148074</c:v>
                </c:pt>
                <c:pt idx="1263">
                  <c:v>SRR1148075</c:v>
                </c:pt>
                <c:pt idx="1264">
                  <c:v>SRR1148076</c:v>
                </c:pt>
                <c:pt idx="1265">
                  <c:v>SRR1148077</c:v>
                </c:pt>
                <c:pt idx="1266">
                  <c:v>SRR1148078</c:v>
                </c:pt>
                <c:pt idx="1267">
                  <c:v>SRR1148079</c:v>
                </c:pt>
                <c:pt idx="1268">
                  <c:v>SRR1148080</c:v>
                </c:pt>
                <c:pt idx="1269">
                  <c:v>SRR1148081</c:v>
                </c:pt>
                <c:pt idx="1270">
                  <c:v>SRR1148082</c:v>
                </c:pt>
                <c:pt idx="1271">
                  <c:v>SRR1148083</c:v>
                </c:pt>
                <c:pt idx="1272">
                  <c:v>SRR1148084</c:v>
                </c:pt>
                <c:pt idx="1273">
                  <c:v>SRR1148085</c:v>
                </c:pt>
                <c:pt idx="1274">
                  <c:v>SRR1148086</c:v>
                </c:pt>
                <c:pt idx="1275">
                  <c:v>SRR1148087</c:v>
                </c:pt>
                <c:pt idx="1276">
                  <c:v>SRR1148088</c:v>
                </c:pt>
                <c:pt idx="1277">
                  <c:v>SRR1148089</c:v>
                </c:pt>
                <c:pt idx="1278">
                  <c:v>SRR1148090</c:v>
                </c:pt>
                <c:pt idx="1279">
                  <c:v>SRR1148091</c:v>
                </c:pt>
                <c:pt idx="1280">
                  <c:v>SRR1148092</c:v>
                </c:pt>
                <c:pt idx="1281">
                  <c:v>SRR1148093</c:v>
                </c:pt>
                <c:pt idx="1282">
                  <c:v>SRR1148094</c:v>
                </c:pt>
                <c:pt idx="1283">
                  <c:v>SRR1148095</c:v>
                </c:pt>
                <c:pt idx="1284">
                  <c:v>SRR1148096</c:v>
                </c:pt>
                <c:pt idx="1285">
                  <c:v>SRR1148097</c:v>
                </c:pt>
                <c:pt idx="1286">
                  <c:v>SRR1148098</c:v>
                </c:pt>
                <c:pt idx="1287">
                  <c:v>SRR1148099</c:v>
                </c:pt>
                <c:pt idx="1288">
                  <c:v>SRR1148100</c:v>
                </c:pt>
                <c:pt idx="1289">
                  <c:v>SRR1148101</c:v>
                </c:pt>
                <c:pt idx="1290">
                  <c:v>SRR1148102</c:v>
                </c:pt>
                <c:pt idx="1291">
                  <c:v>SRR1148103</c:v>
                </c:pt>
                <c:pt idx="1292">
                  <c:v>SRR1148104</c:v>
                </c:pt>
                <c:pt idx="1293">
                  <c:v>SRR1148105</c:v>
                </c:pt>
                <c:pt idx="1294">
                  <c:v>SRR1148106</c:v>
                </c:pt>
                <c:pt idx="1295">
                  <c:v>SRR1148107</c:v>
                </c:pt>
                <c:pt idx="1296">
                  <c:v>SRR1148108</c:v>
                </c:pt>
                <c:pt idx="1297">
                  <c:v>SRR1148109</c:v>
                </c:pt>
                <c:pt idx="1298">
                  <c:v>SRR1148110</c:v>
                </c:pt>
                <c:pt idx="1299">
                  <c:v>SRR1148111</c:v>
                </c:pt>
                <c:pt idx="1300">
                  <c:v>SRR1148112</c:v>
                </c:pt>
                <c:pt idx="1301">
                  <c:v>SRR1148113</c:v>
                </c:pt>
                <c:pt idx="1302">
                  <c:v>SRR1148114</c:v>
                </c:pt>
                <c:pt idx="1303">
                  <c:v>SRR1148115</c:v>
                </c:pt>
                <c:pt idx="1304">
                  <c:v>SRR1148116</c:v>
                </c:pt>
                <c:pt idx="1305">
                  <c:v>SRR1148117</c:v>
                </c:pt>
                <c:pt idx="1306">
                  <c:v>SRR1148118</c:v>
                </c:pt>
                <c:pt idx="1307">
                  <c:v>SRR1148119</c:v>
                </c:pt>
                <c:pt idx="1308">
                  <c:v>SRR1148120</c:v>
                </c:pt>
                <c:pt idx="1309">
                  <c:v>SRR1148121</c:v>
                </c:pt>
                <c:pt idx="1310">
                  <c:v>SRR1148122</c:v>
                </c:pt>
                <c:pt idx="1311">
                  <c:v>SRR1148123</c:v>
                </c:pt>
                <c:pt idx="1312">
                  <c:v>SRR1148124</c:v>
                </c:pt>
                <c:pt idx="1313">
                  <c:v>SRR1148125</c:v>
                </c:pt>
                <c:pt idx="1314">
                  <c:v>SRR1148126</c:v>
                </c:pt>
                <c:pt idx="1315">
                  <c:v>SRR1148127</c:v>
                </c:pt>
                <c:pt idx="1316">
                  <c:v>SRR1148128</c:v>
                </c:pt>
                <c:pt idx="1317">
                  <c:v>SRR1148129</c:v>
                </c:pt>
                <c:pt idx="1318">
                  <c:v>SRR1148130</c:v>
                </c:pt>
                <c:pt idx="1319">
                  <c:v>SRR1148131</c:v>
                </c:pt>
                <c:pt idx="1320">
                  <c:v>SRR1148132</c:v>
                </c:pt>
                <c:pt idx="1321">
                  <c:v>SRR1148133</c:v>
                </c:pt>
                <c:pt idx="1322">
                  <c:v>SRR1148134</c:v>
                </c:pt>
                <c:pt idx="1323">
                  <c:v>SRR1148135</c:v>
                </c:pt>
                <c:pt idx="1324">
                  <c:v>SRR1148136</c:v>
                </c:pt>
                <c:pt idx="1325">
                  <c:v>SRR1148137</c:v>
                </c:pt>
                <c:pt idx="1326">
                  <c:v>SRR1148138</c:v>
                </c:pt>
                <c:pt idx="1327">
                  <c:v>SRR1148139</c:v>
                </c:pt>
                <c:pt idx="1328">
                  <c:v>SRR1148140</c:v>
                </c:pt>
                <c:pt idx="1329">
                  <c:v>SRR1148141</c:v>
                </c:pt>
                <c:pt idx="1330">
                  <c:v>SRR1148142</c:v>
                </c:pt>
                <c:pt idx="1331">
                  <c:v>SRR1148143</c:v>
                </c:pt>
                <c:pt idx="1332">
                  <c:v>SRR1148144</c:v>
                </c:pt>
                <c:pt idx="1333">
                  <c:v>SRR1148145</c:v>
                </c:pt>
                <c:pt idx="1334">
                  <c:v>SRR1148146</c:v>
                </c:pt>
                <c:pt idx="1335">
                  <c:v>SRR1148147</c:v>
                </c:pt>
                <c:pt idx="1336">
                  <c:v>SRR1148148</c:v>
                </c:pt>
                <c:pt idx="1337">
                  <c:v>SRR1148149</c:v>
                </c:pt>
                <c:pt idx="1338">
                  <c:v>SRR1148150</c:v>
                </c:pt>
                <c:pt idx="1339">
                  <c:v>SRR1148151</c:v>
                </c:pt>
                <c:pt idx="1340">
                  <c:v>SRR1148152</c:v>
                </c:pt>
                <c:pt idx="1341">
                  <c:v>SRR1148153</c:v>
                </c:pt>
                <c:pt idx="1342">
                  <c:v>SRR1148154</c:v>
                </c:pt>
                <c:pt idx="1343">
                  <c:v>SRR1148155</c:v>
                </c:pt>
                <c:pt idx="1344">
                  <c:v>SRR1148156</c:v>
                </c:pt>
                <c:pt idx="1345">
                  <c:v>SRR1148157</c:v>
                </c:pt>
                <c:pt idx="1346">
                  <c:v>SRR1148158</c:v>
                </c:pt>
                <c:pt idx="1347">
                  <c:v>SRR1148159</c:v>
                </c:pt>
                <c:pt idx="1348">
                  <c:v>SRR1148160</c:v>
                </c:pt>
                <c:pt idx="1349">
                  <c:v>SRR1148161</c:v>
                </c:pt>
                <c:pt idx="1350">
                  <c:v>SRR1148162</c:v>
                </c:pt>
                <c:pt idx="1351">
                  <c:v>SRR1148163</c:v>
                </c:pt>
                <c:pt idx="1352">
                  <c:v>SRR1148164</c:v>
                </c:pt>
                <c:pt idx="1353">
                  <c:v>SRR1148165</c:v>
                </c:pt>
                <c:pt idx="1354">
                  <c:v>SRR1148166</c:v>
                </c:pt>
                <c:pt idx="1355">
                  <c:v>SRR1148167</c:v>
                </c:pt>
                <c:pt idx="1356">
                  <c:v>SRR1148168</c:v>
                </c:pt>
                <c:pt idx="1357">
                  <c:v>SRR1148169</c:v>
                </c:pt>
                <c:pt idx="1358">
                  <c:v>SRR1148170</c:v>
                </c:pt>
                <c:pt idx="1359">
                  <c:v>SRR1148171</c:v>
                </c:pt>
                <c:pt idx="1360">
                  <c:v>SRR1148172</c:v>
                </c:pt>
                <c:pt idx="1361">
                  <c:v>SRR1148173</c:v>
                </c:pt>
                <c:pt idx="1362">
                  <c:v>SRR1148174</c:v>
                </c:pt>
                <c:pt idx="1363">
                  <c:v>SRR1148175</c:v>
                </c:pt>
                <c:pt idx="1364">
                  <c:v>SRR1148176</c:v>
                </c:pt>
                <c:pt idx="1365">
                  <c:v>SRR1148177</c:v>
                </c:pt>
                <c:pt idx="1366">
                  <c:v>SRR1148178</c:v>
                </c:pt>
                <c:pt idx="1367">
                  <c:v>SRR1148179</c:v>
                </c:pt>
                <c:pt idx="1368">
                  <c:v>SRR1148180</c:v>
                </c:pt>
                <c:pt idx="1369">
                  <c:v>SRR1148181</c:v>
                </c:pt>
                <c:pt idx="1370">
                  <c:v>SRR1148182</c:v>
                </c:pt>
                <c:pt idx="1371">
                  <c:v>SRR1148183</c:v>
                </c:pt>
                <c:pt idx="1372">
                  <c:v>SRR1148184</c:v>
                </c:pt>
                <c:pt idx="1373">
                  <c:v>SRR1148185</c:v>
                </c:pt>
                <c:pt idx="1374">
                  <c:v>SRR1148186</c:v>
                </c:pt>
                <c:pt idx="1375">
                  <c:v>SRR1148187</c:v>
                </c:pt>
                <c:pt idx="1376">
                  <c:v>SRR1148188</c:v>
                </c:pt>
                <c:pt idx="1377">
                  <c:v>SRR1148189</c:v>
                </c:pt>
                <c:pt idx="1378">
                  <c:v>SRR1148190</c:v>
                </c:pt>
                <c:pt idx="1379">
                  <c:v>SRR1148191</c:v>
                </c:pt>
                <c:pt idx="1380">
                  <c:v>SRR1148192</c:v>
                </c:pt>
                <c:pt idx="1381">
                  <c:v>SRR1148193</c:v>
                </c:pt>
                <c:pt idx="1382">
                  <c:v>SRR1148194</c:v>
                </c:pt>
                <c:pt idx="1383">
                  <c:v>SRR1148195</c:v>
                </c:pt>
                <c:pt idx="1384">
                  <c:v>SRR1148196</c:v>
                </c:pt>
                <c:pt idx="1385">
                  <c:v>SRR1148197</c:v>
                </c:pt>
                <c:pt idx="1386">
                  <c:v>SRR1148198</c:v>
                </c:pt>
                <c:pt idx="1387">
                  <c:v>SRR1148199</c:v>
                </c:pt>
                <c:pt idx="1388">
                  <c:v>SRR1148200</c:v>
                </c:pt>
                <c:pt idx="1389">
                  <c:v>SRR1148201</c:v>
                </c:pt>
                <c:pt idx="1390">
                  <c:v>SRR1148202</c:v>
                </c:pt>
                <c:pt idx="1391">
                  <c:v>SRR1148203</c:v>
                </c:pt>
                <c:pt idx="1392">
                  <c:v>SRR1148204</c:v>
                </c:pt>
                <c:pt idx="1393">
                  <c:v>SRR1148205</c:v>
                </c:pt>
                <c:pt idx="1394">
                  <c:v>SRR1148206</c:v>
                </c:pt>
                <c:pt idx="1395">
                  <c:v>SRR1148207</c:v>
                </c:pt>
                <c:pt idx="1396">
                  <c:v>SRR1148208</c:v>
                </c:pt>
                <c:pt idx="1397">
                  <c:v>SRR1148209</c:v>
                </c:pt>
                <c:pt idx="1398">
                  <c:v>SRR1148210</c:v>
                </c:pt>
                <c:pt idx="1399">
                  <c:v>SRR1148211</c:v>
                </c:pt>
                <c:pt idx="1400">
                  <c:v>SRR1148212</c:v>
                </c:pt>
                <c:pt idx="1401">
                  <c:v>SRR1148213</c:v>
                </c:pt>
                <c:pt idx="1402">
                  <c:v>SRR1148214</c:v>
                </c:pt>
                <c:pt idx="1403">
                  <c:v>SRR1148215</c:v>
                </c:pt>
                <c:pt idx="1404">
                  <c:v>SRR1148216</c:v>
                </c:pt>
                <c:pt idx="1405">
                  <c:v>SRR1148217</c:v>
                </c:pt>
                <c:pt idx="1406">
                  <c:v>SRR1148218</c:v>
                </c:pt>
                <c:pt idx="1407">
                  <c:v>SRR1148219</c:v>
                </c:pt>
                <c:pt idx="1408">
                  <c:v>SRR1148220</c:v>
                </c:pt>
                <c:pt idx="1409">
                  <c:v>SRR1148221</c:v>
                </c:pt>
                <c:pt idx="1410">
                  <c:v>SRR1148222</c:v>
                </c:pt>
                <c:pt idx="1411">
                  <c:v>SRR1148223</c:v>
                </c:pt>
                <c:pt idx="1412">
                  <c:v>SRR1148224</c:v>
                </c:pt>
                <c:pt idx="1413">
                  <c:v>SRR1148225</c:v>
                </c:pt>
                <c:pt idx="1414">
                  <c:v>SRR1148226</c:v>
                </c:pt>
                <c:pt idx="1415">
                  <c:v>SRR1148227</c:v>
                </c:pt>
                <c:pt idx="1416">
                  <c:v>SRR1148228</c:v>
                </c:pt>
                <c:pt idx="1417">
                  <c:v>SRR1148229</c:v>
                </c:pt>
                <c:pt idx="1418">
                  <c:v>SRR1148230</c:v>
                </c:pt>
                <c:pt idx="1419">
                  <c:v>SRR1148231</c:v>
                </c:pt>
                <c:pt idx="1420">
                  <c:v>SRR1148232</c:v>
                </c:pt>
                <c:pt idx="1421">
                  <c:v>SRR1148233</c:v>
                </c:pt>
                <c:pt idx="1422">
                  <c:v>SRR1148234</c:v>
                </c:pt>
                <c:pt idx="1423">
                  <c:v>SRR1148235</c:v>
                </c:pt>
                <c:pt idx="1424">
                  <c:v>SRR1148236</c:v>
                </c:pt>
                <c:pt idx="1425">
                  <c:v>SRR1148237</c:v>
                </c:pt>
                <c:pt idx="1426">
                  <c:v>SRR1148238</c:v>
                </c:pt>
                <c:pt idx="1427">
                  <c:v>SRR1148239</c:v>
                </c:pt>
                <c:pt idx="1428">
                  <c:v>SRR1148240</c:v>
                </c:pt>
                <c:pt idx="1429">
                  <c:v>SRR1148241</c:v>
                </c:pt>
                <c:pt idx="1430">
                  <c:v>SRR1148242</c:v>
                </c:pt>
                <c:pt idx="1431">
                  <c:v>SRR1148243</c:v>
                </c:pt>
                <c:pt idx="1432">
                  <c:v>SRR1148244</c:v>
                </c:pt>
                <c:pt idx="1433">
                  <c:v>SRR1148245</c:v>
                </c:pt>
                <c:pt idx="1434">
                  <c:v>SRR1148246</c:v>
                </c:pt>
                <c:pt idx="1435">
                  <c:v>SRR1148247</c:v>
                </c:pt>
                <c:pt idx="1436">
                  <c:v>SRR1148248</c:v>
                </c:pt>
                <c:pt idx="1437">
                  <c:v>SRR1148249</c:v>
                </c:pt>
                <c:pt idx="1438">
                  <c:v>SRR1148250</c:v>
                </c:pt>
                <c:pt idx="1439">
                  <c:v>SRR1148251</c:v>
                </c:pt>
                <c:pt idx="1440">
                  <c:v>SRR1148252</c:v>
                </c:pt>
                <c:pt idx="1441">
                  <c:v>SRR1148253</c:v>
                </c:pt>
                <c:pt idx="1442">
                  <c:v>SRR1148254</c:v>
                </c:pt>
                <c:pt idx="1443">
                  <c:v>SRR1148255</c:v>
                </c:pt>
                <c:pt idx="1444">
                  <c:v>SRR1148256</c:v>
                </c:pt>
                <c:pt idx="1445">
                  <c:v>SRR1148257</c:v>
                </c:pt>
                <c:pt idx="1446">
                  <c:v>SRR1148258</c:v>
                </c:pt>
                <c:pt idx="1447">
                  <c:v>SRR1148259</c:v>
                </c:pt>
                <c:pt idx="1448">
                  <c:v>SRR1148260</c:v>
                </c:pt>
                <c:pt idx="1449">
                  <c:v>SRR1148261</c:v>
                </c:pt>
                <c:pt idx="1450">
                  <c:v>SRR1148262</c:v>
                </c:pt>
                <c:pt idx="1451">
                  <c:v>SRR1148263</c:v>
                </c:pt>
                <c:pt idx="1452">
                  <c:v>SRR1148264</c:v>
                </c:pt>
                <c:pt idx="1453">
                  <c:v>SRR1148265</c:v>
                </c:pt>
                <c:pt idx="1454">
                  <c:v>SRR1148266</c:v>
                </c:pt>
                <c:pt idx="1455">
                  <c:v>SRR1148267</c:v>
                </c:pt>
                <c:pt idx="1456">
                  <c:v>SRR1148268</c:v>
                </c:pt>
                <c:pt idx="1457">
                  <c:v>SRR1148269</c:v>
                </c:pt>
                <c:pt idx="1458">
                  <c:v>SRR1148270</c:v>
                </c:pt>
                <c:pt idx="1459">
                  <c:v>SRR1148271</c:v>
                </c:pt>
                <c:pt idx="1460">
                  <c:v>SRR1148272</c:v>
                </c:pt>
                <c:pt idx="1461">
                  <c:v>SRR1148273</c:v>
                </c:pt>
                <c:pt idx="1462">
                  <c:v>SRR1148274</c:v>
                </c:pt>
                <c:pt idx="1463">
                  <c:v>SRR1148275</c:v>
                </c:pt>
                <c:pt idx="1464">
                  <c:v>SRR1148276</c:v>
                </c:pt>
                <c:pt idx="1465">
                  <c:v>SRR1148277</c:v>
                </c:pt>
                <c:pt idx="1466">
                  <c:v>SRR1148278</c:v>
                </c:pt>
                <c:pt idx="1467">
                  <c:v>SRR1148279</c:v>
                </c:pt>
                <c:pt idx="1468">
                  <c:v>SRR1148280</c:v>
                </c:pt>
                <c:pt idx="1469">
                  <c:v>SRR1148281</c:v>
                </c:pt>
                <c:pt idx="1470">
                  <c:v>SRR1148282</c:v>
                </c:pt>
                <c:pt idx="1471">
                  <c:v>SRR1148283</c:v>
                </c:pt>
                <c:pt idx="1472">
                  <c:v>SRR1148284</c:v>
                </c:pt>
                <c:pt idx="1473">
                  <c:v>SRR1148285</c:v>
                </c:pt>
                <c:pt idx="1474">
                  <c:v>SRR1148286</c:v>
                </c:pt>
                <c:pt idx="1475">
                  <c:v>SRR1148287</c:v>
                </c:pt>
                <c:pt idx="1476">
                  <c:v>SRR1148288</c:v>
                </c:pt>
                <c:pt idx="1477">
                  <c:v>SRR1148289</c:v>
                </c:pt>
                <c:pt idx="1478">
                  <c:v>SRR1148290</c:v>
                </c:pt>
                <c:pt idx="1479">
                  <c:v>SRR1148291</c:v>
                </c:pt>
                <c:pt idx="1480">
                  <c:v>SRR1148292</c:v>
                </c:pt>
                <c:pt idx="1481">
                  <c:v>SRR1148293</c:v>
                </c:pt>
                <c:pt idx="1482">
                  <c:v>SRR1148294</c:v>
                </c:pt>
                <c:pt idx="1483">
                  <c:v>SRR1148295</c:v>
                </c:pt>
                <c:pt idx="1484">
                  <c:v>SRR1148296</c:v>
                </c:pt>
                <c:pt idx="1485">
                  <c:v>SRR1148297</c:v>
                </c:pt>
                <c:pt idx="1486">
                  <c:v>SRR1148298</c:v>
                </c:pt>
                <c:pt idx="1487">
                  <c:v>SRR1148299</c:v>
                </c:pt>
                <c:pt idx="1488">
                  <c:v>SRR1148300</c:v>
                </c:pt>
                <c:pt idx="1489">
                  <c:v>SRR1148301</c:v>
                </c:pt>
                <c:pt idx="1490">
                  <c:v>SRR1148302</c:v>
                </c:pt>
                <c:pt idx="1491">
                  <c:v>SRR1148303</c:v>
                </c:pt>
                <c:pt idx="1492">
                  <c:v>SRR1148304</c:v>
                </c:pt>
                <c:pt idx="1493">
                  <c:v>SRR1148305</c:v>
                </c:pt>
                <c:pt idx="1494">
                  <c:v>SRR1148306</c:v>
                </c:pt>
                <c:pt idx="1495">
                  <c:v>SRR1148307</c:v>
                </c:pt>
                <c:pt idx="1496">
                  <c:v>SRR1148308</c:v>
                </c:pt>
                <c:pt idx="1497">
                  <c:v>SRR1148309</c:v>
                </c:pt>
                <c:pt idx="1498">
                  <c:v>SRR1148310</c:v>
                </c:pt>
                <c:pt idx="1499">
                  <c:v>SRR1148311</c:v>
                </c:pt>
                <c:pt idx="1500">
                  <c:v>SRR1148312</c:v>
                </c:pt>
                <c:pt idx="1501">
                  <c:v>SRR1148313</c:v>
                </c:pt>
                <c:pt idx="1502">
                  <c:v>SRR1148314</c:v>
                </c:pt>
                <c:pt idx="1503">
                  <c:v>SRR1148315</c:v>
                </c:pt>
                <c:pt idx="1504">
                  <c:v>SRR1148316</c:v>
                </c:pt>
                <c:pt idx="1505">
                  <c:v>SRR1148317</c:v>
                </c:pt>
                <c:pt idx="1506">
                  <c:v>SRR1148318</c:v>
                </c:pt>
                <c:pt idx="1507">
                  <c:v>SRR1148319</c:v>
                </c:pt>
                <c:pt idx="1508">
                  <c:v>SRR1148320</c:v>
                </c:pt>
                <c:pt idx="1509">
                  <c:v>SRR1148321</c:v>
                </c:pt>
                <c:pt idx="1510">
                  <c:v>SRR1148322</c:v>
                </c:pt>
                <c:pt idx="1511">
                  <c:v>SRR1148323</c:v>
                </c:pt>
                <c:pt idx="1512">
                  <c:v>SRR1148324</c:v>
                </c:pt>
                <c:pt idx="1513">
                  <c:v>SRR1148325</c:v>
                </c:pt>
                <c:pt idx="1514">
                  <c:v>SRR1148326</c:v>
                </c:pt>
                <c:pt idx="1515">
                  <c:v>SRR1148327</c:v>
                </c:pt>
                <c:pt idx="1516">
                  <c:v>SRR1148328</c:v>
                </c:pt>
                <c:pt idx="1517">
                  <c:v>SRR1148329</c:v>
                </c:pt>
                <c:pt idx="1518">
                  <c:v>SRR1148330</c:v>
                </c:pt>
                <c:pt idx="1519">
                  <c:v>SRR1148331</c:v>
                </c:pt>
                <c:pt idx="1520">
                  <c:v>SRR1148332</c:v>
                </c:pt>
                <c:pt idx="1521">
                  <c:v>SRR1148333</c:v>
                </c:pt>
                <c:pt idx="1522">
                  <c:v>SRR1148334</c:v>
                </c:pt>
                <c:pt idx="1523">
                  <c:v>SRR1148335</c:v>
                </c:pt>
                <c:pt idx="1524">
                  <c:v>SRR1148336</c:v>
                </c:pt>
                <c:pt idx="1525">
                  <c:v>SRR1148337</c:v>
                </c:pt>
                <c:pt idx="1526">
                  <c:v>SRR1148338</c:v>
                </c:pt>
                <c:pt idx="1527">
                  <c:v>SRR1148339</c:v>
                </c:pt>
                <c:pt idx="1528">
                  <c:v>SRR1148340</c:v>
                </c:pt>
                <c:pt idx="1529">
                  <c:v>SRR1148341</c:v>
                </c:pt>
                <c:pt idx="1530">
                  <c:v>SRR1148342</c:v>
                </c:pt>
                <c:pt idx="1531">
                  <c:v>SRR1148343</c:v>
                </c:pt>
                <c:pt idx="1532">
                  <c:v>SRR1148344</c:v>
                </c:pt>
                <c:pt idx="1533">
                  <c:v>SRR1148345</c:v>
                </c:pt>
                <c:pt idx="1534">
                  <c:v>SRR1148346</c:v>
                </c:pt>
                <c:pt idx="1535">
                  <c:v>SRR1148347</c:v>
                </c:pt>
                <c:pt idx="1536">
                  <c:v>SRR1148348</c:v>
                </c:pt>
                <c:pt idx="1537">
                  <c:v>SRR1148349</c:v>
                </c:pt>
                <c:pt idx="1538">
                  <c:v>SRR1148350</c:v>
                </c:pt>
                <c:pt idx="1539">
                  <c:v>SRR1148351</c:v>
                </c:pt>
                <c:pt idx="1540">
                  <c:v>SRR1148352</c:v>
                </c:pt>
                <c:pt idx="1541">
                  <c:v>SRR1148353</c:v>
                </c:pt>
                <c:pt idx="1542">
                  <c:v>SRR1148354</c:v>
                </c:pt>
                <c:pt idx="1543">
                  <c:v>SRR1148355</c:v>
                </c:pt>
                <c:pt idx="1544">
                  <c:v>SRR1148356</c:v>
                </c:pt>
                <c:pt idx="1545">
                  <c:v>SRR1148357</c:v>
                </c:pt>
                <c:pt idx="1546">
                  <c:v>SRR1148358</c:v>
                </c:pt>
                <c:pt idx="1547">
                  <c:v>SRR1148359</c:v>
                </c:pt>
                <c:pt idx="1548">
                  <c:v>SRR1148360</c:v>
                </c:pt>
                <c:pt idx="1549">
                  <c:v>SRR1148361</c:v>
                </c:pt>
                <c:pt idx="1550">
                  <c:v>SRR1148362</c:v>
                </c:pt>
                <c:pt idx="1551">
                  <c:v>SRR1148363</c:v>
                </c:pt>
                <c:pt idx="1552">
                  <c:v>SRR1148364</c:v>
                </c:pt>
                <c:pt idx="1553">
                  <c:v>SRR1148365</c:v>
                </c:pt>
                <c:pt idx="1554">
                  <c:v>SRR1148366</c:v>
                </c:pt>
                <c:pt idx="1555">
                  <c:v>SRR1148367</c:v>
                </c:pt>
                <c:pt idx="1556">
                  <c:v>SRR1148368</c:v>
                </c:pt>
                <c:pt idx="1557">
                  <c:v>SRR1148369</c:v>
                </c:pt>
                <c:pt idx="1558">
                  <c:v>SRR1148370</c:v>
                </c:pt>
                <c:pt idx="1559">
                  <c:v>SRR1148371</c:v>
                </c:pt>
                <c:pt idx="1560">
                  <c:v>SRR1148372</c:v>
                </c:pt>
                <c:pt idx="1561">
                  <c:v>SRR1148373</c:v>
                </c:pt>
                <c:pt idx="1562">
                  <c:v>SRR1148374</c:v>
                </c:pt>
                <c:pt idx="1563">
                  <c:v>SRR1148375</c:v>
                </c:pt>
                <c:pt idx="1564">
                  <c:v>SRR1148376</c:v>
                </c:pt>
                <c:pt idx="1565">
                  <c:v>SRR1148377</c:v>
                </c:pt>
                <c:pt idx="1566">
                  <c:v>SRR1148378</c:v>
                </c:pt>
                <c:pt idx="1567">
                  <c:v>SRR1148379</c:v>
                </c:pt>
                <c:pt idx="1568">
                  <c:v>SRR1148380</c:v>
                </c:pt>
                <c:pt idx="1569">
                  <c:v>SRR1148381</c:v>
                </c:pt>
                <c:pt idx="1570">
                  <c:v>SRR1148382</c:v>
                </c:pt>
                <c:pt idx="1571">
                  <c:v>SRR1148383</c:v>
                </c:pt>
                <c:pt idx="1572">
                  <c:v>SRR1148384</c:v>
                </c:pt>
                <c:pt idx="1573">
                  <c:v>SRR1148385</c:v>
                </c:pt>
                <c:pt idx="1574">
                  <c:v>SRR1148386</c:v>
                </c:pt>
                <c:pt idx="1575">
                  <c:v>SRR1148387</c:v>
                </c:pt>
                <c:pt idx="1576">
                  <c:v>SRR1148388</c:v>
                </c:pt>
                <c:pt idx="1577">
                  <c:v>SRR1148389</c:v>
                </c:pt>
                <c:pt idx="1578">
                  <c:v>SRR1148390</c:v>
                </c:pt>
                <c:pt idx="1579">
                  <c:v>SRR1148391</c:v>
                </c:pt>
                <c:pt idx="1580">
                  <c:v>SRR1148392</c:v>
                </c:pt>
                <c:pt idx="1581">
                  <c:v>SRR1148393</c:v>
                </c:pt>
                <c:pt idx="1582">
                  <c:v>SRR1148394</c:v>
                </c:pt>
                <c:pt idx="1583">
                  <c:v>SRR1148395</c:v>
                </c:pt>
                <c:pt idx="1584">
                  <c:v>SRR1148396</c:v>
                </c:pt>
                <c:pt idx="1585">
                  <c:v>SRR1148397</c:v>
                </c:pt>
                <c:pt idx="1586">
                  <c:v>SRR1148398</c:v>
                </c:pt>
                <c:pt idx="1587">
                  <c:v>SRR1148399</c:v>
                </c:pt>
                <c:pt idx="1588">
                  <c:v>SRR1148400</c:v>
                </c:pt>
                <c:pt idx="1589">
                  <c:v>SRR1148401</c:v>
                </c:pt>
                <c:pt idx="1590">
                  <c:v>SRR1148402</c:v>
                </c:pt>
                <c:pt idx="1591">
                  <c:v>SRR1148403</c:v>
                </c:pt>
                <c:pt idx="1592">
                  <c:v>SRR1148404</c:v>
                </c:pt>
                <c:pt idx="1593">
                  <c:v>SRR1148405</c:v>
                </c:pt>
                <c:pt idx="1594">
                  <c:v>SRR1148406</c:v>
                </c:pt>
                <c:pt idx="1595">
                  <c:v>SRR1148407</c:v>
                </c:pt>
                <c:pt idx="1596">
                  <c:v>SRR1148408</c:v>
                </c:pt>
                <c:pt idx="1597">
                  <c:v>SRR1148409</c:v>
                </c:pt>
                <c:pt idx="1598">
                  <c:v>SRR1148410</c:v>
                </c:pt>
                <c:pt idx="1599">
                  <c:v>SRR1148411</c:v>
                </c:pt>
                <c:pt idx="1600">
                  <c:v>SRR1148412</c:v>
                </c:pt>
                <c:pt idx="1601">
                  <c:v>SRR1148413</c:v>
                </c:pt>
                <c:pt idx="1602">
                  <c:v>SRR1148414</c:v>
                </c:pt>
                <c:pt idx="1603">
                  <c:v>SRR1148415</c:v>
                </c:pt>
                <c:pt idx="1604">
                  <c:v>SRR1148416</c:v>
                </c:pt>
                <c:pt idx="1605">
                  <c:v>SRR1148417</c:v>
                </c:pt>
                <c:pt idx="1606">
                  <c:v>SRR1148418</c:v>
                </c:pt>
                <c:pt idx="1607">
                  <c:v>SRR1148419</c:v>
                </c:pt>
                <c:pt idx="1608">
                  <c:v>SRR1148420</c:v>
                </c:pt>
                <c:pt idx="1609">
                  <c:v>SRR1148421</c:v>
                </c:pt>
                <c:pt idx="1610">
                  <c:v>SRR1148422</c:v>
                </c:pt>
                <c:pt idx="1611">
                  <c:v>SRR1148423</c:v>
                </c:pt>
                <c:pt idx="1612">
                  <c:v>SRR1148424</c:v>
                </c:pt>
                <c:pt idx="1613">
                  <c:v>SRR1148425</c:v>
                </c:pt>
                <c:pt idx="1614">
                  <c:v>SRR1148426</c:v>
                </c:pt>
                <c:pt idx="1615">
                  <c:v>SRR1148427</c:v>
                </c:pt>
                <c:pt idx="1616">
                  <c:v>SRR1148428</c:v>
                </c:pt>
                <c:pt idx="1617">
                  <c:v>SRR1148429</c:v>
                </c:pt>
                <c:pt idx="1618">
                  <c:v>SRR1148430</c:v>
                </c:pt>
                <c:pt idx="1619">
                  <c:v>SRR1148431</c:v>
                </c:pt>
                <c:pt idx="1620">
                  <c:v>SRR1148432</c:v>
                </c:pt>
                <c:pt idx="1621">
                  <c:v>SRR1148433</c:v>
                </c:pt>
                <c:pt idx="1622">
                  <c:v>SRR1148434</c:v>
                </c:pt>
                <c:pt idx="1623">
                  <c:v>SRR1148435</c:v>
                </c:pt>
                <c:pt idx="1624">
                  <c:v>SRR1148436</c:v>
                </c:pt>
                <c:pt idx="1625">
                  <c:v>SRR1148437</c:v>
                </c:pt>
                <c:pt idx="1626">
                  <c:v>SRR1148438</c:v>
                </c:pt>
                <c:pt idx="1627">
                  <c:v>SRR1148439</c:v>
                </c:pt>
                <c:pt idx="1628">
                  <c:v>SRR1148440</c:v>
                </c:pt>
                <c:pt idx="1629">
                  <c:v>SRR1148441</c:v>
                </c:pt>
                <c:pt idx="1630">
                  <c:v>SRR1148442</c:v>
                </c:pt>
                <c:pt idx="1631">
                  <c:v>SRR1148443</c:v>
                </c:pt>
                <c:pt idx="1632">
                  <c:v>SRR1148444</c:v>
                </c:pt>
                <c:pt idx="1633">
                  <c:v>SRR1148445</c:v>
                </c:pt>
                <c:pt idx="1634">
                  <c:v>SRR1148446</c:v>
                </c:pt>
                <c:pt idx="1635">
                  <c:v>SRR1148447</c:v>
                </c:pt>
                <c:pt idx="1636">
                  <c:v>SRR1148448</c:v>
                </c:pt>
                <c:pt idx="1637">
                  <c:v>SRR1148449</c:v>
                </c:pt>
                <c:pt idx="1638">
                  <c:v>SRR1148450</c:v>
                </c:pt>
                <c:pt idx="1639">
                  <c:v>SRR1148451</c:v>
                </c:pt>
                <c:pt idx="1640">
                  <c:v>SRR1148452</c:v>
                </c:pt>
                <c:pt idx="1641">
                  <c:v>SRR1148453</c:v>
                </c:pt>
                <c:pt idx="1642">
                  <c:v>SRR1148454</c:v>
                </c:pt>
                <c:pt idx="1643">
                  <c:v>SRR1148455</c:v>
                </c:pt>
                <c:pt idx="1644">
                  <c:v>SRR1148456</c:v>
                </c:pt>
                <c:pt idx="1645">
                  <c:v>SRR1148457</c:v>
                </c:pt>
                <c:pt idx="1646">
                  <c:v>SRR1148458</c:v>
                </c:pt>
                <c:pt idx="1647">
                  <c:v>SRR1148459</c:v>
                </c:pt>
                <c:pt idx="1648">
                  <c:v>SRR1148460</c:v>
                </c:pt>
                <c:pt idx="1649">
                  <c:v>SRR1148461</c:v>
                </c:pt>
                <c:pt idx="1650">
                  <c:v>SRR1148462</c:v>
                </c:pt>
                <c:pt idx="1651">
                  <c:v>SRR1148463</c:v>
                </c:pt>
                <c:pt idx="1652">
                  <c:v>SRR1148464</c:v>
                </c:pt>
                <c:pt idx="1653">
                  <c:v>SRR1148465</c:v>
                </c:pt>
                <c:pt idx="1654">
                  <c:v>SRR1148466</c:v>
                </c:pt>
                <c:pt idx="1655">
                  <c:v>SRR1148467</c:v>
                </c:pt>
                <c:pt idx="1656">
                  <c:v>SRR1148468</c:v>
                </c:pt>
                <c:pt idx="1657">
                  <c:v>SRR1148469</c:v>
                </c:pt>
                <c:pt idx="1658">
                  <c:v>SRR1148470</c:v>
                </c:pt>
                <c:pt idx="1659">
                  <c:v>SRR1148471</c:v>
                </c:pt>
                <c:pt idx="1660">
                  <c:v>SRR1148472</c:v>
                </c:pt>
                <c:pt idx="1661">
                  <c:v>SRR1148473</c:v>
                </c:pt>
                <c:pt idx="1662">
                  <c:v>SRR1148474</c:v>
                </c:pt>
                <c:pt idx="1663">
                  <c:v>SRR1148475</c:v>
                </c:pt>
                <c:pt idx="1664">
                  <c:v>SRR1148476</c:v>
                </c:pt>
                <c:pt idx="1665">
                  <c:v>SRR1148477</c:v>
                </c:pt>
                <c:pt idx="1666">
                  <c:v>SRR1148478</c:v>
                </c:pt>
                <c:pt idx="1667">
                  <c:v>SRR1148479</c:v>
                </c:pt>
                <c:pt idx="1668">
                  <c:v>SRR1148480</c:v>
                </c:pt>
                <c:pt idx="1669">
                  <c:v>SRR1148481</c:v>
                </c:pt>
                <c:pt idx="1670">
                  <c:v>SRR1148482</c:v>
                </c:pt>
                <c:pt idx="1671">
                  <c:v>SRR1148483</c:v>
                </c:pt>
                <c:pt idx="1672">
                  <c:v>SRR1148484</c:v>
                </c:pt>
                <c:pt idx="1673">
                  <c:v>SRR1148485</c:v>
                </c:pt>
                <c:pt idx="1674">
                  <c:v>SRR1148486</c:v>
                </c:pt>
                <c:pt idx="1675">
                  <c:v>SRR1148487</c:v>
                </c:pt>
                <c:pt idx="1676">
                  <c:v>SRR1148488</c:v>
                </c:pt>
                <c:pt idx="1677">
                  <c:v>SRR1148489</c:v>
                </c:pt>
                <c:pt idx="1678">
                  <c:v>SRR1148490</c:v>
                </c:pt>
                <c:pt idx="1679">
                  <c:v>SRR1148491</c:v>
                </c:pt>
                <c:pt idx="1680">
                  <c:v>SRR1148492</c:v>
                </c:pt>
                <c:pt idx="1681">
                  <c:v>SRR1148493</c:v>
                </c:pt>
                <c:pt idx="1682">
                  <c:v>SRR1148494</c:v>
                </c:pt>
                <c:pt idx="1683">
                  <c:v>SRR1148495</c:v>
                </c:pt>
                <c:pt idx="1684">
                  <c:v>SRR1148496</c:v>
                </c:pt>
                <c:pt idx="1685">
                  <c:v>SRR1148497</c:v>
                </c:pt>
                <c:pt idx="1686">
                  <c:v>SRR1148498</c:v>
                </c:pt>
                <c:pt idx="1687">
                  <c:v>SRR1148499</c:v>
                </c:pt>
                <c:pt idx="1688">
                  <c:v>SRR1148500</c:v>
                </c:pt>
                <c:pt idx="1689">
                  <c:v>SRR1148501</c:v>
                </c:pt>
                <c:pt idx="1690">
                  <c:v>SRR1148502</c:v>
                </c:pt>
                <c:pt idx="1691">
                  <c:v>SRR1148503</c:v>
                </c:pt>
                <c:pt idx="1692">
                  <c:v>SRR1148504</c:v>
                </c:pt>
                <c:pt idx="1693">
                  <c:v>SRR1148505</c:v>
                </c:pt>
                <c:pt idx="1694">
                  <c:v>SRR1148506</c:v>
                </c:pt>
                <c:pt idx="1695">
                  <c:v>SRR1148507</c:v>
                </c:pt>
                <c:pt idx="1696">
                  <c:v>SRR1148508</c:v>
                </c:pt>
                <c:pt idx="1697">
                  <c:v>SRR1148509</c:v>
                </c:pt>
                <c:pt idx="1698">
                  <c:v>SRR1148510</c:v>
                </c:pt>
                <c:pt idx="1699">
                  <c:v>SRR1148511</c:v>
                </c:pt>
                <c:pt idx="1700">
                  <c:v>SRR1148512</c:v>
                </c:pt>
                <c:pt idx="1701">
                  <c:v>SRR1148513</c:v>
                </c:pt>
                <c:pt idx="1702">
                  <c:v>SRR1148514</c:v>
                </c:pt>
                <c:pt idx="1703">
                  <c:v>SRR1148515</c:v>
                </c:pt>
                <c:pt idx="1704">
                  <c:v>SRR1148516</c:v>
                </c:pt>
                <c:pt idx="1705">
                  <c:v>SRR1148517</c:v>
                </c:pt>
                <c:pt idx="1706">
                  <c:v>SRR1148518</c:v>
                </c:pt>
                <c:pt idx="1707">
                  <c:v>SRR1148519</c:v>
                </c:pt>
                <c:pt idx="1708">
                  <c:v>SRR1148520</c:v>
                </c:pt>
                <c:pt idx="1709">
                  <c:v>SRR1148521</c:v>
                </c:pt>
                <c:pt idx="1710">
                  <c:v>SRR1148522</c:v>
                </c:pt>
                <c:pt idx="1711">
                  <c:v>SRR1148523</c:v>
                </c:pt>
                <c:pt idx="1712">
                  <c:v>SRR1148524</c:v>
                </c:pt>
                <c:pt idx="1713">
                  <c:v>SRR1148525</c:v>
                </c:pt>
                <c:pt idx="1714">
                  <c:v>SRR1148526</c:v>
                </c:pt>
                <c:pt idx="1715">
                  <c:v>SRR1148527</c:v>
                </c:pt>
                <c:pt idx="1716">
                  <c:v>SRR1148528</c:v>
                </c:pt>
                <c:pt idx="1717">
                  <c:v>SRR1148529</c:v>
                </c:pt>
                <c:pt idx="1718">
                  <c:v>SRR1148530</c:v>
                </c:pt>
                <c:pt idx="1719">
                  <c:v>SRR1148531</c:v>
                </c:pt>
                <c:pt idx="1720">
                  <c:v>SRR1148532</c:v>
                </c:pt>
                <c:pt idx="1721">
                  <c:v>SRR1148533</c:v>
                </c:pt>
                <c:pt idx="1722">
                  <c:v>SRR1148534</c:v>
                </c:pt>
                <c:pt idx="1723">
                  <c:v>SRR1148535</c:v>
                </c:pt>
                <c:pt idx="1724">
                  <c:v>SRR1148536</c:v>
                </c:pt>
                <c:pt idx="1725">
                  <c:v>SRR1148537</c:v>
                </c:pt>
                <c:pt idx="1726">
                  <c:v>SRR1148538</c:v>
                </c:pt>
                <c:pt idx="1727">
                  <c:v>SRR1148539</c:v>
                </c:pt>
                <c:pt idx="1728">
                  <c:v>SRR1148540</c:v>
                </c:pt>
                <c:pt idx="1729">
                  <c:v>SRR1148541</c:v>
                </c:pt>
                <c:pt idx="1730">
                  <c:v>SRR1148542</c:v>
                </c:pt>
                <c:pt idx="1731">
                  <c:v>SRR1148543</c:v>
                </c:pt>
                <c:pt idx="1732">
                  <c:v>SRR1148544</c:v>
                </c:pt>
                <c:pt idx="1733">
                  <c:v>SRR1148545</c:v>
                </c:pt>
                <c:pt idx="1734">
                  <c:v>SRR1148546</c:v>
                </c:pt>
                <c:pt idx="1735">
                  <c:v>SRR1148547</c:v>
                </c:pt>
                <c:pt idx="1736">
                  <c:v>SRR1148548</c:v>
                </c:pt>
                <c:pt idx="1737">
                  <c:v>SRR1148549</c:v>
                </c:pt>
                <c:pt idx="1738">
                  <c:v>SRR1148550</c:v>
                </c:pt>
                <c:pt idx="1739">
                  <c:v>SRR1148551</c:v>
                </c:pt>
                <c:pt idx="1740">
                  <c:v>SRR1148552</c:v>
                </c:pt>
                <c:pt idx="1741">
                  <c:v>SRR1148553</c:v>
                </c:pt>
                <c:pt idx="1742">
                  <c:v>SRR1148554</c:v>
                </c:pt>
                <c:pt idx="1743">
                  <c:v>SRR1148555</c:v>
                </c:pt>
                <c:pt idx="1744">
                  <c:v>SRR1148556</c:v>
                </c:pt>
                <c:pt idx="1745">
                  <c:v>SRR1148557</c:v>
                </c:pt>
                <c:pt idx="1746">
                  <c:v>SRR1148558</c:v>
                </c:pt>
                <c:pt idx="1747">
                  <c:v>SRR1148559</c:v>
                </c:pt>
                <c:pt idx="1748">
                  <c:v>SRR1148560</c:v>
                </c:pt>
                <c:pt idx="1749">
                  <c:v>SRR1148561</c:v>
                </c:pt>
                <c:pt idx="1750">
                  <c:v>SRR1148562</c:v>
                </c:pt>
                <c:pt idx="1751">
                  <c:v>SRR1148563</c:v>
                </c:pt>
                <c:pt idx="1752">
                  <c:v>SRR1148564</c:v>
                </c:pt>
                <c:pt idx="1753">
                  <c:v>SRR1148565</c:v>
                </c:pt>
                <c:pt idx="1754">
                  <c:v>SRR1148566</c:v>
                </c:pt>
                <c:pt idx="1755">
                  <c:v>SRR1148567</c:v>
                </c:pt>
                <c:pt idx="1756">
                  <c:v>SRR1148568</c:v>
                </c:pt>
                <c:pt idx="1757">
                  <c:v>SRR1148569</c:v>
                </c:pt>
                <c:pt idx="1758">
                  <c:v>SRR1148570</c:v>
                </c:pt>
                <c:pt idx="1759">
                  <c:v>SRR1148571</c:v>
                </c:pt>
                <c:pt idx="1760">
                  <c:v>SRR1148572</c:v>
                </c:pt>
                <c:pt idx="1761">
                  <c:v>SRR1148573</c:v>
                </c:pt>
                <c:pt idx="1762">
                  <c:v>SRR1148574</c:v>
                </c:pt>
                <c:pt idx="1763">
                  <c:v>SRR1148575</c:v>
                </c:pt>
                <c:pt idx="1764">
                  <c:v>SRR1148576</c:v>
                </c:pt>
                <c:pt idx="1765">
                  <c:v>SRR1148577</c:v>
                </c:pt>
                <c:pt idx="1766">
                  <c:v>SRR1148578</c:v>
                </c:pt>
                <c:pt idx="1767">
                  <c:v>SRR1148579</c:v>
                </c:pt>
                <c:pt idx="1768">
                  <c:v>SRR1148580</c:v>
                </c:pt>
                <c:pt idx="1769">
                  <c:v>SRR1148581</c:v>
                </c:pt>
                <c:pt idx="1770">
                  <c:v>SRR1148582</c:v>
                </c:pt>
                <c:pt idx="1771">
                  <c:v>SRR1148583</c:v>
                </c:pt>
                <c:pt idx="1772">
                  <c:v>SRR1148584</c:v>
                </c:pt>
                <c:pt idx="1773">
                  <c:v>SRR1148585</c:v>
                </c:pt>
                <c:pt idx="1774">
                  <c:v>SRR1148586</c:v>
                </c:pt>
                <c:pt idx="1775">
                  <c:v>SRR1148587</c:v>
                </c:pt>
                <c:pt idx="1776">
                  <c:v>SRR1148588</c:v>
                </c:pt>
                <c:pt idx="1777">
                  <c:v>SRR1148589</c:v>
                </c:pt>
                <c:pt idx="1778">
                  <c:v>SRR1148590</c:v>
                </c:pt>
                <c:pt idx="1779">
                  <c:v>SRR1148591</c:v>
                </c:pt>
                <c:pt idx="1780">
                  <c:v>SRR1148592</c:v>
                </c:pt>
                <c:pt idx="1781">
                  <c:v>SRR1148593</c:v>
                </c:pt>
                <c:pt idx="1782">
                  <c:v>SRR1148594</c:v>
                </c:pt>
                <c:pt idx="1783">
                  <c:v>SRR1148595</c:v>
                </c:pt>
                <c:pt idx="1784">
                  <c:v>SRR1148596</c:v>
                </c:pt>
                <c:pt idx="1785">
                  <c:v>SRR1148597</c:v>
                </c:pt>
                <c:pt idx="1786">
                  <c:v>SRR1148598</c:v>
                </c:pt>
                <c:pt idx="1787">
                  <c:v>SRR1148599</c:v>
                </c:pt>
                <c:pt idx="1788">
                  <c:v>SRR1148600</c:v>
                </c:pt>
                <c:pt idx="1789">
                  <c:v>SRR1148601</c:v>
                </c:pt>
                <c:pt idx="1790">
                  <c:v>SRR1148602</c:v>
                </c:pt>
                <c:pt idx="1791">
                  <c:v>SRR1148603</c:v>
                </c:pt>
                <c:pt idx="1792">
                  <c:v>SRR1148604</c:v>
                </c:pt>
                <c:pt idx="1793">
                  <c:v>SRR1148605</c:v>
                </c:pt>
                <c:pt idx="1794">
                  <c:v>SRR1148606</c:v>
                </c:pt>
                <c:pt idx="1795">
                  <c:v>SRR1148607</c:v>
                </c:pt>
                <c:pt idx="1796">
                  <c:v>SRR1148608</c:v>
                </c:pt>
                <c:pt idx="1797">
                  <c:v>SRR1148609</c:v>
                </c:pt>
                <c:pt idx="1798">
                  <c:v>SRR1148610</c:v>
                </c:pt>
                <c:pt idx="1799">
                  <c:v>SRR1148611</c:v>
                </c:pt>
                <c:pt idx="1800">
                  <c:v>SRR1148612</c:v>
                </c:pt>
                <c:pt idx="1801">
                  <c:v>SRR1148613</c:v>
                </c:pt>
                <c:pt idx="1802">
                  <c:v>SRR1148614</c:v>
                </c:pt>
                <c:pt idx="1803">
                  <c:v>SRR1148615</c:v>
                </c:pt>
                <c:pt idx="1804">
                  <c:v>SRR1148616</c:v>
                </c:pt>
                <c:pt idx="1805">
                  <c:v>SRR1148617</c:v>
                </c:pt>
                <c:pt idx="1806">
                  <c:v>SRR1148618</c:v>
                </c:pt>
                <c:pt idx="1807">
                  <c:v>SRR1148619</c:v>
                </c:pt>
                <c:pt idx="1808">
                  <c:v>SRR1148620</c:v>
                </c:pt>
                <c:pt idx="1809">
                  <c:v>SRR1148621</c:v>
                </c:pt>
                <c:pt idx="1810">
                  <c:v>SRR1148622</c:v>
                </c:pt>
                <c:pt idx="1811">
                  <c:v>SRR1148623</c:v>
                </c:pt>
                <c:pt idx="1812">
                  <c:v>SRR1148624</c:v>
                </c:pt>
                <c:pt idx="1813">
                  <c:v>SRR1148625</c:v>
                </c:pt>
                <c:pt idx="1814">
                  <c:v>SRR1148626</c:v>
                </c:pt>
                <c:pt idx="1815">
                  <c:v>SRR1148627</c:v>
                </c:pt>
                <c:pt idx="1816">
                  <c:v>SRR1148628</c:v>
                </c:pt>
                <c:pt idx="1817">
                  <c:v>SRR1148629</c:v>
                </c:pt>
                <c:pt idx="1818">
                  <c:v>SRR1148630</c:v>
                </c:pt>
                <c:pt idx="1819">
                  <c:v>SRR1148631</c:v>
                </c:pt>
                <c:pt idx="1820">
                  <c:v>SRR1148632</c:v>
                </c:pt>
                <c:pt idx="1821">
                  <c:v>SRR1148633</c:v>
                </c:pt>
                <c:pt idx="1822">
                  <c:v>SRR1148634</c:v>
                </c:pt>
                <c:pt idx="1823">
                  <c:v>SRR1148635</c:v>
                </c:pt>
                <c:pt idx="1824">
                  <c:v>SRR1148636</c:v>
                </c:pt>
                <c:pt idx="1825">
                  <c:v>SRR1148637</c:v>
                </c:pt>
                <c:pt idx="1826">
                  <c:v>SRR1148638</c:v>
                </c:pt>
                <c:pt idx="1827">
                  <c:v>SRR1148639</c:v>
                </c:pt>
                <c:pt idx="1828">
                  <c:v>SRR1148640</c:v>
                </c:pt>
                <c:pt idx="1829">
                  <c:v>SRR1148641</c:v>
                </c:pt>
                <c:pt idx="1830">
                  <c:v>SRR1148642</c:v>
                </c:pt>
                <c:pt idx="1831">
                  <c:v>SRR1148643</c:v>
                </c:pt>
                <c:pt idx="1832">
                  <c:v>SRR1148644</c:v>
                </c:pt>
                <c:pt idx="1833">
                  <c:v>SRR1148645</c:v>
                </c:pt>
                <c:pt idx="1834">
                  <c:v>SRR1148646</c:v>
                </c:pt>
                <c:pt idx="1835">
                  <c:v>SRR1148647</c:v>
                </c:pt>
                <c:pt idx="1836">
                  <c:v>SRR1148648</c:v>
                </c:pt>
                <c:pt idx="1837">
                  <c:v>SRR1148649</c:v>
                </c:pt>
                <c:pt idx="1838">
                  <c:v>SRR1148650</c:v>
                </c:pt>
                <c:pt idx="1839">
                  <c:v>SRR1148651</c:v>
                </c:pt>
                <c:pt idx="1840">
                  <c:v>SRR1148652</c:v>
                </c:pt>
                <c:pt idx="1841">
                  <c:v>SRR1148653</c:v>
                </c:pt>
                <c:pt idx="1842">
                  <c:v>SRR1148654</c:v>
                </c:pt>
                <c:pt idx="1843">
                  <c:v>SRR1148655</c:v>
                </c:pt>
                <c:pt idx="1844">
                  <c:v>SRR1148656</c:v>
                </c:pt>
                <c:pt idx="1845">
                  <c:v>SRR1148657</c:v>
                </c:pt>
                <c:pt idx="1846">
                  <c:v>SRR1148658</c:v>
                </c:pt>
                <c:pt idx="1847">
                  <c:v>SRR1148659</c:v>
                </c:pt>
                <c:pt idx="1848">
                  <c:v>SRR1148660</c:v>
                </c:pt>
                <c:pt idx="1849">
                  <c:v>SRR1148661</c:v>
                </c:pt>
                <c:pt idx="1850">
                  <c:v>SRR1148662</c:v>
                </c:pt>
                <c:pt idx="1851">
                  <c:v>SRR1148663</c:v>
                </c:pt>
                <c:pt idx="1852">
                  <c:v>SRR1148664</c:v>
                </c:pt>
                <c:pt idx="1853">
                  <c:v>SRR1148665</c:v>
                </c:pt>
                <c:pt idx="1854">
                  <c:v>SRR1148666</c:v>
                </c:pt>
                <c:pt idx="1855">
                  <c:v>SRR1148667</c:v>
                </c:pt>
                <c:pt idx="1856">
                  <c:v>SRR1148668</c:v>
                </c:pt>
                <c:pt idx="1857">
                  <c:v>SRR1148669</c:v>
                </c:pt>
                <c:pt idx="1858">
                  <c:v>SRR1148670</c:v>
                </c:pt>
                <c:pt idx="1859">
                  <c:v>SRR1148671</c:v>
                </c:pt>
                <c:pt idx="1860">
                  <c:v>SRR1148672</c:v>
                </c:pt>
                <c:pt idx="1861">
                  <c:v>SRR1148673</c:v>
                </c:pt>
                <c:pt idx="1862">
                  <c:v>SRR1148674</c:v>
                </c:pt>
                <c:pt idx="1863">
                  <c:v>SRR1148675</c:v>
                </c:pt>
                <c:pt idx="1864">
                  <c:v>SRR1148676</c:v>
                </c:pt>
                <c:pt idx="1865">
                  <c:v>SRR1148677</c:v>
                </c:pt>
                <c:pt idx="1866">
                  <c:v>SRR1148678</c:v>
                </c:pt>
                <c:pt idx="1867">
                  <c:v>SRR1148679</c:v>
                </c:pt>
                <c:pt idx="1868">
                  <c:v>SRR1148680</c:v>
                </c:pt>
                <c:pt idx="1869">
                  <c:v>SRR1148681</c:v>
                </c:pt>
                <c:pt idx="1870">
                  <c:v>SRR1148682</c:v>
                </c:pt>
                <c:pt idx="1871">
                  <c:v>SRR1148683</c:v>
                </c:pt>
                <c:pt idx="1872">
                  <c:v>SRR1148684</c:v>
                </c:pt>
                <c:pt idx="1873">
                  <c:v>SRR1148685</c:v>
                </c:pt>
                <c:pt idx="1874">
                  <c:v>SRR1148686</c:v>
                </c:pt>
                <c:pt idx="1875">
                  <c:v>SRR1148687</c:v>
                </c:pt>
                <c:pt idx="1876">
                  <c:v>SRR1148688</c:v>
                </c:pt>
                <c:pt idx="1877">
                  <c:v>SRR1148689</c:v>
                </c:pt>
                <c:pt idx="1878">
                  <c:v>SRR1148690</c:v>
                </c:pt>
                <c:pt idx="1879">
                  <c:v>SRR1148691</c:v>
                </c:pt>
                <c:pt idx="1880">
                  <c:v>SRR1148692</c:v>
                </c:pt>
                <c:pt idx="1881">
                  <c:v>SRR1148693</c:v>
                </c:pt>
                <c:pt idx="1882">
                  <c:v>SRR1148694</c:v>
                </c:pt>
                <c:pt idx="1883">
                  <c:v>SRR1148695</c:v>
                </c:pt>
                <c:pt idx="1884">
                  <c:v>SRR1148696</c:v>
                </c:pt>
                <c:pt idx="1885">
                  <c:v>SRR1148697</c:v>
                </c:pt>
                <c:pt idx="1886">
                  <c:v>SRR1148698</c:v>
                </c:pt>
                <c:pt idx="1887">
                  <c:v>SRR1148699</c:v>
                </c:pt>
                <c:pt idx="1888">
                  <c:v>SRR1148700</c:v>
                </c:pt>
                <c:pt idx="1889">
                  <c:v>SRR1148701</c:v>
                </c:pt>
                <c:pt idx="1890">
                  <c:v>SRR1148702</c:v>
                </c:pt>
                <c:pt idx="1891">
                  <c:v>SRR1148703</c:v>
                </c:pt>
                <c:pt idx="1892">
                  <c:v>SRR1148704</c:v>
                </c:pt>
                <c:pt idx="1893">
                  <c:v>SRR1148705</c:v>
                </c:pt>
                <c:pt idx="1894">
                  <c:v>SRR1148706</c:v>
                </c:pt>
                <c:pt idx="1895">
                  <c:v>SRR1148707</c:v>
                </c:pt>
                <c:pt idx="1896">
                  <c:v>SRR1148708</c:v>
                </c:pt>
                <c:pt idx="1897">
                  <c:v>SRR1148709</c:v>
                </c:pt>
                <c:pt idx="1898">
                  <c:v>SRR1148710</c:v>
                </c:pt>
                <c:pt idx="1899">
                  <c:v>SRR1148711</c:v>
                </c:pt>
                <c:pt idx="1900">
                  <c:v>SRR1148712</c:v>
                </c:pt>
                <c:pt idx="1901">
                  <c:v>SRR1148713</c:v>
                </c:pt>
                <c:pt idx="1902">
                  <c:v>SRR1148714</c:v>
                </c:pt>
                <c:pt idx="1903">
                  <c:v>SRR1148715</c:v>
                </c:pt>
                <c:pt idx="1904">
                  <c:v>SRR1148716</c:v>
                </c:pt>
                <c:pt idx="1905">
                  <c:v>SRR1148717</c:v>
                </c:pt>
                <c:pt idx="1906">
                  <c:v>SRR1148718</c:v>
                </c:pt>
                <c:pt idx="1907">
                  <c:v>SRR1148719</c:v>
                </c:pt>
                <c:pt idx="1908">
                  <c:v>SRR1148720</c:v>
                </c:pt>
                <c:pt idx="1909">
                  <c:v>SRR1148721</c:v>
                </c:pt>
                <c:pt idx="1910">
                  <c:v>SRR1148722</c:v>
                </c:pt>
                <c:pt idx="1911">
                  <c:v>SRR1148723</c:v>
                </c:pt>
                <c:pt idx="1912">
                  <c:v>SRR1148724</c:v>
                </c:pt>
                <c:pt idx="1913">
                  <c:v>SRR1148725</c:v>
                </c:pt>
                <c:pt idx="1914">
                  <c:v>SRR1148726</c:v>
                </c:pt>
                <c:pt idx="1915">
                  <c:v>SRR1148727</c:v>
                </c:pt>
                <c:pt idx="1916">
                  <c:v>SRR1148728</c:v>
                </c:pt>
                <c:pt idx="1917">
                  <c:v>SRR1148729</c:v>
                </c:pt>
                <c:pt idx="1918">
                  <c:v>SRR1148730</c:v>
                </c:pt>
                <c:pt idx="1919">
                  <c:v>SRR1148731</c:v>
                </c:pt>
                <c:pt idx="1920">
                  <c:v>SRR1148732</c:v>
                </c:pt>
                <c:pt idx="1921">
                  <c:v>SRR1148733</c:v>
                </c:pt>
                <c:pt idx="1922">
                  <c:v>SRR1148734</c:v>
                </c:pt>
                <c:pt idx="1923">
                  <c:v>SRR1148735</c:v>
                </c:pt>
                <c:pt idx="1924">
                  <c:v>SRR1148736</c:v>
                </c:pt>
                <c:pt idx="1925">
                  <c:v>SRR1148737</c:v>
                </c:pt>
                <c:pt idx="1926">
                  <c:v>SRR1148738</c:v>
                </c:pt>
                <c:pt idx="1927">
                  <c:v>SRR1148739</c:v>
                </c:pt>
                <c:pt idx="1928">
                  <c:v>SRR1148740</c:v>
                </c:pt>
                <c:pt idx="1929">
                  <c:v>SRR1148741</c:v>
                </c:pt>
                <c:pt idx="1930">
                  <c:v>SRR1148742</c:v>
                </c:pt>
                <c:pt idx="1931">
                  <c:v>SRR1148743</c:v>
                </c:pt>
                <c:pt idx="1932">
                  <c:v>SRR1148744</c:v>
                </c:pt>
                <c:pt idx="1933">
                  <c:v>SRR1148745</c:v>
                </c:pt>
                <c:pt idx="1934">
                  <c:v>SRR1148746</c:v>
                </c:pt>
                <c:pt idx="1935">
                  <c:v>SRR1148747</c:v>
                </c:pt>
                <c:pt idx="1936">
                  <c:v>SRR1148748</c:v>
                </c:pt>
                <c:pt idx="1937">
                  <c:v>SRR1148749</c:v>
                </c:pt>
                <c:pt idx="1938">
                  <c:v>SRR1148750</c:v>
                </c:pt>
                <c:pt idx="1939">
                  <c:v>SRR1148751</c:v>
                </c:pt>
                <c:pt idx="1940">
                  <c:v>SRR1148752</c:v>
                </c:pt>
                <c:pt idx="1941">
                  <c:v>SRR1148753</c:v>
                </c:pt>
                <c:pt idx="1942">
                  <c:v>SRR1148754</c:v>
                </c:pt>
                <c:pt idx="1943">
                  <c:v>SRR1148755</c:v>
                </c:pt>
                <c:pt idx="1944">
                  <c:v>SRR1148756</c:v>
                </c:pt>
                <c:pt idx="1945">
                  <c:v>SRR1148757</c:v>
                </c:pt>
                <c:pt idx="1946">
                  <c:v>SRR1148758</c:v>
                </c:pt>
                <c:pt idx="1947">
                  <c:v>SRR1148759</c:v>
                </c:pt>
                <c:pt idx="1948">
                  <c:v>SRR1148760</c:v>
                </c:pt>
                <c:pt idx="1949">
                  <c:v>SRR1148761</c:v>
                </c:pt>
                <c:pt idx="1950">
                  <c:v>SRR1148762</c:v>
                </c:pt>
                <c:pt idx="1951">
                  <c:v>SRR1148763</c:v>
                </c:pt>
                <c:pt idx="1952">
                  <c:v>SRR1148764</c:v>
                </c:pt>
                <c:pt idx="1953">
                  <c:v>SRR1148765</c:v>
                </c:pt>
                <c:pt idx="1954">
                  <c:v>SRR1148766</c:v>
                </c:pt>
                <c:pt idx="1955">
                  <c:v>SRR1148767</c:v>
                </c:pt>
                <c:pt idx="1956">
                  <c:v>SRR1148768</c:v>
                </c:pt>
                <c:pt idx="1957">
                  <c:v>SRR1148769</c:v>
                </c:pt>
                <c:pt idx="1958">
                  <c:v>SRR1148770</c:v>
                </c:pt>
                <c:pt idx="1959">
                  <c:v>SRR1148771</c:v>
                </c:pt>
                <c:pt idx="1960">
                  <c:v>SRR1148772</c:v>
                </c:pt>
                <c:pt idx="1961">
                  <c:v>SRR1148773</c:v>
                </c:pt>
                <c:pt idx="1962">
                  <c:v>SRR1148774</c:v>
                </c:pt>
                <c:pt idx="1963">
                  <c:v>SRR1148775</c:v>
                </c:pt>
                <c:pt idx="1964">
                  <c:v>SRR1148776</c:v>
                </c:pt>
                <c:pt idx="1965">
                  <c:v>SRR1148777</c:v>
                </c:pt>
                <c:pt idx="1966">
                  <c:v>SRR1148778</c:v>
                </c:pt>
                <c:pt idx="1967">
                  <c:v>SRR1148779</c:v>
                </c:pt>
                <c:pt idx="1968">
                  <c:v>SRR1148780</c:v>
                </c:pt>
                <c:pt idx="1969">
                  <c:v>SRR1148781</c:v>
                </c:pt>
                <c:pt idx="1970">
                  <c:v>SRR1148782</c:v>
                </c:pt>
                <c:pt idx="1971">
                  <c:v>SRR1148783</c:v>
                </c:pt>
                <c:pt idx="1972">
                  <c:v>SRR1148784</c:v>
                </c:pt>
                <c:pt idx="1973">
                  <c:v>SRR1148785</c:v>
                </c:pt>
                <c:pt idx="1974">
                  <c:v>SRR1148786</c:v>
                </c:pt>
                <c:pt idx="1975">
                  <c:v>SRR1148787</c:v>
                </c:pt>
                <c:pt idx="1976">
                  <c:v>SRR1148788</c:v>
                </c:pt>
                <c:pt idx="1977">
                  <c:v>SRR1148789</c:v>
                </c:pt>
                <c:pt idx="1978">
                  <c:v>SRR1148790</c:v>
                </c:pt>
                <c:pt idx="1979">
                  <c:v>SRR1148791</c:v>
                </c:pt>
                <c:pt idx="1980">
                  <c:v>SRR1148792</c:v>
                </c:pt>
                <c:pt idx="1981">
                  <c:v>SRR1148793</c:v>
                </c:pt>
                <c:pt idx="1982">
                  <c:v>SRR1148794</c:v>
                </c:pt>
                <c:pt idx="1983">
                  <c:v>SRR1148795</c:v>
                </c:pt>
                <c:pt idx="1984">
                  <c:v>SRR1148796</c:v>
                </c:pt>
                <c:pt idx="1985">
                  <c:v>SRR1148797</c:v>
                </c:pt>
                <c:pt idx="1986">
                  <c:v>SRR1148798</c:v>
                </c:pt>
                <c:pt idx="1987">
                  <c:v>SRR1148799</c:v>
                </c:pt>
                <c:pt idx="1988">
                  <c:v>SRR1148800</c:v>
                </c:pt>
                <c:pt idx="1989">
                  <c:v>SRR1148801</c:v>
                </c:pt>
                <c:pt idx="1990">
                  <c:v>SRR1148802</c:v>
                </c:pt>
                <c:pt idx="1991">
                  <c:v>SRR1148803</c:v>
                </c:pt>
                <c:pt idx="1992">
                  <c:v>SRR1148804</c:v>
                </c:pt>
                <c:pt idx="1993">
                  <c:v>SRR1148805</c:v>
                </c:pt>
                <c:pt idx="1994">
                  <c:v>SRR1148806</c:v>
                </c:pt>
                <c:pt idx="1995">
                  <c:v>SRR1148807</c:v>
                </c:pt>
                <c:pt idx="1996">
                  <c:v>SRR1148808</c:v>
                </c:pt>
                <c:pt idx="1997">
                  <c:v>SRR1148809</c:v>
                </c:pt>
                <c:pt idx="1998">
                  <c:v>SRR1148810</c:v>
                </c:pt>
                <c:pt idx="1999">
                  <c:v>SRR1148811</c:v>
                </c:pt>
                <c:pt idx="2000">
                  <c:v>SRR1148812</c:v>
                </c:pt>
                <c:pt idx="2001">
                  <c:v>SRR1148813</c:v>
                </c:pt>
                <c:pt idx="2002">
                  <c:v>SRR1148814</c:v>
                </c:pt>
                <c:pt idx="2003">
                  <c:v>SRR1148815</c:v>
                </c:pt>
                <c:pt idx="2004">
                  <c:v>SRR1148816</c:v>
                </c:pt>
                <c:pt idx="2005">
                  <c:v>SRR1148817</c:v>
                </c:pt>
                <c:pt idx="2006">
                  <c:v>SRR1148818</c:v>
                </c:pt>
                <c:pt idx="2007">
                  <c:v>SRR1148819</c:v>
                </c:pt>
                <c:pt idx="2008">
                  <c:v>SRR1148820</c:v>
                </c:pt>
                <c:pt idx="2009">
                  <c:v>SRR1148821</c:v>
                </c:pt>
                <c:pt idx="2010">
                  <c:v>SRR1148822</c:v>
                </c:pt>
                <c:pt idx="2011">
                  <c:v>SRR1148823</c:v>
                </c:pt>
                <c:pt idx="2012">
                  <c:v>SRR1148824</c:v>
                </c:pt>
                <c:pt idx="2013">
                  <c:v>SRR1148825</c:v>
                </c:pt>
                <c:pt idx="2014">
                  <c:v>SRR1148826</c:v>
                </c:pt>
                <c:pt idx="2015">
                  <c:v>SRR1148827</c:v>
                </c:pt>
                <c:pt idx="2016">
                  <c:v>SRR1148828</c:v>
                </c:pt>
                <c:pt idx="2017">
                  <c:v>SRR1148829</c:v>
                </c:pt>
                <c:pt idx="2018">
                  <c:v>SRR1148830</c:v>
                </c:pt>
                <c:pt idx="2019">
                  <c:v>SRR1148831</c:v>
                </c:pt>
                <c:pt idx="2020">
                  <c:v>SRR1148832</c:v>
                </c:pt>
                <c:pt idx="2021">
                  <c:v>SRR1148833</c:v>
                </c:pt>
                <c:pt idx="2022">
                  <c:v>SRR1148834</c:v>
                </c:pt>
                <c:pt idx="2023">
                  <c:v>SRR1148835</c:v>
                </c:pt>
                <c:pt idx="2024">
                  <c:v>SRR1148836</c:v>
                </c:pt>
                <c:pt idx="2025">
                  <c:v>SRR1148837</c:v>
                </c:pt>
                <c:pt idx="2026">
                  <c:v>SRR1148838</c:v>
                </c:pt>
                <c:pt idx="2027">
                  <c:v>SRR1148839</c:v>
                </c:pt>
                <c:pt idx="2028">
                  <c:v>SRR1148840</c:v>
                </c:pt>
                <c:pt idx="2029">
                  <c:v>SRR1148841</c:v>
                </c:pt>
                <c:pt idx="2030">
                  <c:v>SRR1148842</c:v>
                </c:pt>
                <c:pt idx="2031">
                  <c:v>SRR1148843</c:v>
                </c:pt>
                <c:pt idx="2032">
                  <c:v>SRR1148844</c:v>
                </c:pt>
                <c:pt idx="2033">
                  <c:v>SRR1148845</c:v>
                </c:pt>
                <c:pt idx="2034">
                  <c:v>SRR1148846</c:v>
                </c:pt>
                <c:pt idx="2035">
                  <c:v>SRR1148847</c:v>
                </c:pt>
                <c:pt idx="2036">
                  <c:v>SRR1148848</c:v>
                </c:pt>
                <c:pt idx="2037">
                  <c:v>SRR1148849</c:v>
                </c:pt>
                <c:pt idx="2038">
                  <c:v>SRR1148850</c:v>
                </c:pt>
                <c:pt idx="2039">
                  <c:v>SRR1148851</c:v>
                </c:pt>
                <c:pt idx="2040">
                  <c:v>SRR1148852</c:v>
                </c:pt>
                <c:pt idx="2041">
                  <c:v>SRR1148853</c:v>
                </c:pt>
                <c:pt idx="2042">
                  <c:v>SRR1148854</c:v>
                </c:pt>
                <c:pt idx="2043">
                  <c:v>SRR1148855</c:v>
                </c:pt>
                <c:pt idx="2044">
                  <c:v>SRR1148856</c:v>
                </c:pt>
                <c:pt idx="2045">
                  <c:v>SRR1148857</c:v>
                </c:pt>
                <c:pt idx="2046">
                  <c:v>SRR1148858</c:v>
                </c:pt>
                <c:pt idx="2047">
                  <c:v>SRR1148859</c:v>
                </c:pt>
                <c:pt idx="2048">
                  <c:v>SRR1148860</c:v>
                </c:pt>
                <c:pt idx="2049">
                  <c:v>SRR1148861</c:v>
                </c:pt>
                <c:pt idx="2050">
                  <c:v>SRR1148862</c:v>
                </c:pt>
                <c:pt idx="2051">
                  <c:v>SRR1148863</c:v>
                </c:pt>
                <c:pt idx="2052">
                  <c:v>SRR1148864</c:v>
                </c:pt>
                <c:pt idx="2053">
                  <c:v>SRR1148865</c:v>
                </c:pt>
                <c:pt idx="2054">
                  <c:v>SRR1148866</c:v>
                </c:pt>
                <c:pt idx="2055">
                  <c:v>SRR1148867</c:v>
                </c:pt>
                <c:pt idx="2056">
                  <c:v>SRR1148868</c:v>
                </c:pt>
                <c:pt idx="2057">
                  <c:v>SRR1148869</c:v>
                </c:pt>
                <c:pt idx="2058">
                  <c:v>SRR1148870</c:v>
                </c:pt>
                <c:pt idx="2059">
                  <c:v>SRR1148871</c:v>
                </c:pt>
                <c:pt idx="2060">
                  <c:v>SRR1148872</c:v>
                </c:pt>
                <c:pt idx="2061">
                  <c:v>SRR1148873</c:v>
                </c:pt>
                <c:pt idx="2062">
                  <c:v>SRR1148874</c:v>
                </c:pt>
                <c:pt idx="2063">
                  <c:v>SRR1148875</c:v>
                </c:pt>
                <c:pt idx="2064">
                  <c:v>SRR1148876</c:v>
                </c:pt>
                <c:pt idx="2065">
                  <c:v>SRR1148877</c:v>
                </c:pt>
                <c:pt idx="2066">
                  <c:v>SRR1148878</c:v>
                </c:pt>
                <c:pt idx="2067">
                  <c:v>SRR1148879</c:v>
                </c:pt>
                <c:pt idx="2068">
                  <c:v>SRR1148880</c:v>
                </c:pt>
                <c:pt idx="2069">
                  <c:v>SRR1148881</c:v>
                </c:pt>
                <c:pt idx="2070">
                  <c:v>SRR1148882</c:v>
                </c:pt>
                <c:pt idx="2071">
                  <c:v>SRR1148883</c:v>
                </c:pt>
                <c:pt idx="2072">
                  <c:v>SRR1148884</c:v>
                </c:pt>
                <c:pt idx="2073">
                  <c:v>SRR1148885</c:v>
                </c:pt>
                <c:pt idx="2074">
                  <c:v>SRR1148886</c:v>
                </c:pt>
                <c:pt idx="2075">
                  <c:v>SRR1148887</c:v>
                </c:pt>
                <c:pt idx="2076">
                  <c:v>SRR1148888</c:v>
                </c:pt>
                <c:pt idx="2077">
                  <c:v>SRR1148889</c:v>
                </c:pt>
                <c:pt idx="2078">
                  <c:v>SRR1148890</c:v>
                </c:pt>
                <c:pt idx="2079">
                  <c:v>SRR1148891</c:v>
                </c:pt>
                <c:pt idx="2080">
                  <c:v>SRR1148892</c:v>
                </c:pt>
                <c:pt idx="2081">
                  <c:v>SRR1148893</c:v>
                </c:pt>
                <c:pt idx="2082">
                  <c:v>SRR1148894</c:v>
                </c:pt>
                <c:pt idx="2083">
                  <c:v>SRR1148895</c:v>
                </c:pt>
                <c:pt idx="2084">
                  <c:v>SRR1148896</c:v>
                </c:pt>
                <c:pt idx="2085">
                  <c:v>SRR1148897</c:v>
                </c:pt>
                <c:pt idx="2086">
                  <c:v>SRR1148898</c:v>
                </c:pt>
                <c:pt idx="2087">
                  <c:v>SRR1148899</c:v>
                </c:pt>
                <c:pt idx="2088">
                  <c:v>SRR1148900</c:v>
                </c:pt>
                <c:pt idx="2089">
                  <c:v>SRR1148901</c:v>
                </c:pt>
                <c:pt idx="2090">
                  <c:v>SRR1148902</c:v>
                </c:pt>
                <c:pt idx="2091">
                  <c:v>SRR1148903</c:v>
                </c:pt>
                <c:pt idx="2092">
                  <c:v>SRR1148904</c:v>
                </c:pt>
                <c:pt idx="2093">
                  <c:v>SRR1148905</c:v>
                </c:pt>
                <c:pt idx="2094">
                  <c:v>SRR1148906</c:v>
                </c:pt>
                <c:pt idx="2095">
                  <c:v>SRR1148907</c:v>
                </c:pt>
                <c:pt idx="2096">
                  <c:v>SRR1148908</c:v>
                </c:pt>
                <c:pt idx="2097">
                  <c:v>SRR1148909</c:v>
                </c:pt>
                <c:pt idx="2098">
                  <c:v>SRR1148910</c:v>
                </c:pt>
                <c:pt idx="2099">
                  <c:v>SRR1148911</c:v>
                </c:pt>
                <c:pt idx="2100">
                  <c:v>SRR1148912</c:v>
                </c:pt>
                <c:pt idx="2101">
                  <c:v>SRR1148913</c:v>
                </c:pt>
                <c:pt idx="2102">
                  <c:v>SRR1148914</c:v>
                </c:pt>
                <c:pt idx="2103">
                  <c:v>SRR1148915</c:v>
                </c:pt>
                <c:pt idx="2104">
                  <c:v>SRR1148916</c:v>
                </c:pt>
                <c:pt idx="2105">
                  <c:v>SRR1148917</c:v>
                </c:pt>
                <c:pt idx="2106">
                  <c:v>SRR1148918</c:v>
                </c:pt>
                <c:pt idx="2107">
                  <c:v>SRR1148919</c:v>
                </c:pt>
                <c:pt idx="2108">
                  <c:v>SRR1148920</c:v>
                </c:pt>
                <c:pt idx="2109">
                  <c:v>SRR1148921</c:v>
                </c:pt>
                <c:pt idx="2110">
                  <c:v>SRR1148922</c:v>
                </c:pt>
                <c:pt idx="2111">
                  <c:v>SRR1148923</c:v>
                </c:pt>
                <c:pt idx="2112">
                  <c:v>SRR1148924</c:v>
                </c:pt>
                <c:pt idx="2113">
                  <c:v>SRR1148925</c:v>
                </c:pt>
                <c:pt idx="2114">
                  <c:v>SRR1148926</c:v>
                </c:pt>
                <c:pt idx="2115">
                  <c:v>SRR1148927</c:v>
                </c:pt>
                <c:pt idx="2116">
                  <c:v>SRR1148928</c:v>
                </c:pt>
                <c:pt idx="2117">
                  <c:v>SRR1148929</c:v>
                </c:pt>
                <c:pt idx="2118">
                  <c:v>SRR1148930</c:v>
                </c:pt>
                <c:pt idx="2119">
                  <c:v>SRR1148931</c:v>
                </c:pt>
                <c:pt idx="2120">
                  <c:v>SRR1148932</c:v>
                </c:pt>
                <c:pt idx="2121">
                  <c:v>SRR1148933</c:v>
                </c:pt>
                <c:pt idx="2122">
                  <c:v>SRR1148934</c:v>
                </c:pt>
                <c:pt idx="2123">
                  <c:v>SRR1148935</c:v>
                </c:pt>
                <c:pt idx="2124">
                  <c:v>SRR1148936</c:v>
                </c:pt>
                <c:pt idx="2125">
                  <c:v>SRR1148937</c:v>
                </c:pt>
                <c:pt idx="2126">
                  <c:v>SRR1148938</c:v>
                </c:pt>
                <c:pt idx="2127">
                  <c:v>SRR1148939</c:v>
                </c:pt>
                <c:pt idx="2128">
                  <c:v>SRR1148940</c:v>
                </c:pt>
                <c:pt idx="2129">
                  <c:v>SRR1148941</c:v>
                </c:pt>
                <c:pt idx="2130">
                  <c:v>SRR1148942</c:v>
                </c:pt>
                <c:pt idx="2131">
                  <c:v>SRR1148943</c:v>
                </c:pt>
                <c:pt idx="2132">
                  <c:v>SRR1148944</c:v>
                </c:pt>
                <c:pt idx="2133">
                  <c:v>SRR1148945</c:v>
                </c:pt>
                <c:pt idx="2134">
                  <c:v>SRR1148946</c:v>
                </c:pt>
                <c:pt idx="2135">
                  <c:v>SRR1148947</c:v>
                </c:pt>
                <c:pt idx="2136">
                  <c:v>SRR1148948</c:v>
                </c:pt>
                <c:pt idx="2137">
                  <c:v>SRR1148949</c:v>
                </c:pt>
                <c:pt idx="2138">
                  <c:v>SRR1148950</c:v>
                </c:pt>
                <c:pt idx="2139">
                  <c:v>SRR1148951</c:v>
                </c:pt>
                <c:pt idx="2140">
                  <c:v>SRR1148952</c:v>
                </c:pt>
                <c:pt idx="2141">
                  <c:v>SRR1148953</c:v>
                </c:pt>
                <c:pt idx="2142">
                  <c:v>SRR1148954</c:v>
                </c:pt>
                <c:pt idx="2143">
                  <c:v>SRR1148955</c:v>
                </c:pt>
                <c:pt idx="2144">
                  <c:v>SRR1148956</c:v>
                </c:pt>
                <c:pt idx="2145">
                  <c:v>SRR1148957</c:v>
                </c:pt>
                <c:pt idx="2146">
                  <c:v>SRR1148958</c:v>
                </c:pt>
                <c:pt idx="2147">
                  <c:v>SRR1148959</c:v>
                </c:pt>
                <c:pt idx="2148">
                  <c:v>SRR1148960</c:v>
                </c:pt>
                <c:pt idx="2149">
                  <c:v>SRR1148961</c:v>
                </c:pt>
                <c:pt idx="2150">
                  <c:v>SRR1148962</c:v>
                </c:pt>
                <c:pt idx="2151">
                  <c:v>SRR1148963</c:v>
                </c:pt>
                <c:pt idx="2152">
                  <c:v>SRR1148964</c:v>
                </c:pt>
                <c:pt idx="2153">
                  <c:v>SRR1148965</c:v>
                </c:pt>
                <c:pt idx="2154">
                  <c:v>SRR1148966</c:v>
                </c:pt>
                <c:pt idx="2155">
                  <c:v>SRR1148967</c:v>
                </c:pt>
                <c:pt idx="2156">
                  <c:v>SRR1148968</c:v>
                </c:pt>
                <c:pt idx="2157">
                  <c:v>SRR1148969</c:v>
                </c:pt>
                <c:pt idx="2158">
                  <c:v>SRR1148970</c:v>
                </c:pt>
                <c:pt idx="2159">
                  <c:v>SRR1148971</c:v>
                </c:pt>
                <c:pt idx="2160">
                  <c:v>SRR1148972</c:v>
                </c:pt>
                <c:pt idx="2161">
                  <c:v>SRR1148973</c:v>
                </c:pt>
                <c:pt idx="2162">
                  <c:v>SRR1148974</c:v>
                </c:pt>
                <c:pt idx="2163">
                  <c:v>SRR1148975</c:v>
                </c:pt>
                <c:pt idx="2164">
                  <c:v>SRR1148976</c:v>
                </c:pt>
                <c:pt idx="2165">
                  <c:v>SRR1148977</c:v>
                </c:pt>
                <c:pt idx="2166">
                  <c:v>SRR1148978</c:v>
                </c:pt>
                <c:pt idx="2167">
                  <c:v>SRR1148979</c:v>
                </c:pt>
                <c:pt idx="2168">
                  <c:v>SRR1148980</c:v>
                </c:pt>
                <c:pt idx="2169">
                  <c:v>SRR1148981</c:v>
                </c:pt>
                <c:pt idx="2170">
                  <c:v>SRR1148982</c:v>
                </c:pt>
                <c:pt idx="2171">
                  <c:v>SRR1148983</c:v>
                </c:pt>
                <c:pt idx="2172">
                  <c:v>SRR1148984</c:v>
                </c:pt>
                <c:pt idx="2173">
                  <c:v>SRR1148985</c:v>
                </c:pt>
                <c:pt idx="2174">
                  <c:v>SRR1148986</c:v>
                </c:pt>
                <c:pt idx="2175">
                  <c:v>SRR1148987</c:v>
                </c:pt>
                <c:pt idx="2176">
                  <c:v>SRR1148988</c:v>
                </c:pt>
                <c:pt idx="2177">
                  <c:v>SRR1148989</c:v>
                </c:pt>
                <c:pt idx="2178">
                  <c:v>SRR1148990</c:v>
                </c:pt>
                <c:pt idx="2179">
                  <c:v>SRR1148991</c:v>
                </c:pt>
                <c:pt idx="2180">
                  <c:v>SRR1148992</c:v>
                </c:pt>
                <c:pt idx="2181">
                  <c:v>SRR1148993</c:v>
                </c:pt>
                <c:pt idx="2182">
                  <c:v>SRR1148994</c:v>
                </c:pt>
                <c:pt idx="2183">
                  <c:v>SRR1148995</c:v>
                </c:pt>
                <c:pt idx="2184">
                  <c:v>SRR1148996</c:v>
                </c:pt>
                <c:pt idx="2185">
                  <c:v>SRR1148997</c:v>
                </c:pt>
                <c:pt idx="2186">
                  <c:v>SRR1148998</c:v>
                </c:pt>
                <c:pt idx="2187">
                  <c:v>SRR1148999</c:v>
                </c:pt>
                <c:pt idx="2188">
                  <c:v>SRR1149000</c:v>
                </c:pt>
                <c:pt idx="2189">
                  <c:v>SRR1149001</c:v>
                </c:pt>
                <c:pt idx="2190">
                  <c:v>SRR1149002</c:v>
                </c:pt>
                <c:pt idx="2191">
                  <c:v>SRR1149003</c:v>
                </c:pt>
                <c:pt idx="2192">
                  <c:v>SRR1149004</c:v>
                </c:pt>
                <c:pt idx="2193">
                  <c:v>SRR1149005</c:v>
                </c:pt>
                <c:pt idx="2194">
                  <c:v>SRR1149006</c:v>
                </c:pt>
                <c:pt idx="2195">
                  <c:v>SRR1149007</c:v>
                </c:pt>
                <c:pt idx="2196">
                  <c:v>SRR1149008</c:v>
                </c:pt>
                <c:pt idx="2197">
                  <c:v>SRR1149009</c:v>
                </c:pt>
                <c:pt idx="2198">
                  <c:v>SRR1149010</c:v>
                </c:pt>
                <c:pt idx="2199">
                  <c:v>SRR1149011</c:v>
                </c:pt>
                <c:pt idx="2200">
                  <c:v>SRR1149012</c:v>
                </c:pt>
                <c:pt idx="2201">
                  <c:v>SRR1149013</c:v>
                </c:pt>
                <c:pt idx="2202">
                  <c:v>SRR1149014</c:v>
                </c:pt>
                <c:pt idx="2203">
                  <c:v>SRR1149015</c:v>
                </c:pt>
                <c:pt idx="2204">
                  <c:v>SRR1149016</c:v>
                </c:pt>
                <c:pt idx="2205">
                  <c:v>SRR1149017</c:v>
                </c:pt>
                <c:pt idx="2206">
                  <c:v>SRR1149018</c:v>
                </c:pt>
                <c:pt idx="2207">
                  <c:v>SRR1149019</c:v>
                </c:pt>
                <c:pt idx="2208">
                  <c:v>SRR1149020</c:v>
                </c:pt>
                <c:pt idx="2209">
                  <c:v>SRR1149021</c:v>
                </c:pt>
                <c:pt idx="2210">
                  <c:v>SRR1149022</c:v>
                </c:pt>
                <c:pt idx="2211">
                  <c:v>SRR1149023</c:v>
                </c:pt>
                <c:pt idx="2212">
                  <c:v>SRR1149024</c:v>
                </c:pt>
                <c:pt idx="2213">
                  <c:v>SRR1149025</c:v>
                </c:pt>
                <c:pt idx="2214">
                  <c:v>SRR1149026</c:v>
                </c:pt>
                <c:pt idx="2215">
                  <c:v>SRR1149027</c:v>
                </c:pt>
                <c:pt idx="2216">
                  <c:v>SRR1149028</c:v>
                </c:pt>
                <c:pt idx="2217">
                  <c:v>SRR1149029</c:v>
                </c:pt>
                <c:pt idx="2218">
                  <c:v>SRR1149030</c:v>
                </c:pt>
                <c:pt idx="2219">
                  <c:v>SRR1149031</c:v>
                </c:pt>
                <c:pt idx="2220">
                  <c:v>SRR1149032</c:v>
                </c:pt>
                <c:pt idx="2221">
                  <c:v>SRR1149033</c:v>
                </c:pt>
                <c:pt idx="2222">
                  <c:v>SRR1149034</c:v>
                </c:pt>
                <c:pt idx="2223">
                  <c:v>SRR1149035</c:v>
                </c:pt>
                <c:pt idx="2224">
                  <c:v>SRR1149036</c:v>
                </c:pt>
                <c:pt idx="2225">
                  <c:v>SRR1149037</c:v>
                </c:pt>
                <c:pt idx="2226">
                  <c:v>SRR1149038</c:v>
                </c:pt>
                <c:pt idx="2227">
                  <c:v>SRR1149039</c:v>
                </c:pt>
                <c:pt idx="2228">
                  <c:v>SRR1149040</c:v>
                </c:pt>
                <c:pt idx="2229">
                  <c:v>SRR1149041</c:v>
                </c:pt>
                <c:pt idx="2230">
                  <c:v>SRR1149042</c:v>
                </c:pt>
                <c:pt idx="2231">
                  <c:v>SRR1149043</c:v>
                </c:pt>
                <c:pt idx="2232">
                  <c:v>SRR1149044</c:v>
                </c:pt>
                <c:pt idx="2233">
                  <c:v>SRR1149045</c:v>
                </c:pt>
                <c:pt idx="2234">
                  <c:v>SRR1149046</c:v>
                </c:pt>
                <c:pt idx="2235">
                  <c:v>SRR1149047</c:v>
                </c:pt>
                <c:pt idx="2236">
                  <c:v>SRR1149048</c:v>
                </c:pt>
                <c:pt idx="2237">
                  <c:v>SRR1149049</c:v>
                </c:pt>
                <c:pt idx="2238">
                  <c:v>SRR1149050</c:v>
                </c:pt>
                <c:pt idx="2239">
                  <c:v>SRR1149051</c:v>
                </c:pt>
                <c:pt idx="2240">
                  <c:v>SRR1149052</c:v>
                </c:pt>
                <c:pt idx="2241">
                  <c:v>SRR1149053</c:v>
                </c:pt>
                <c:pt idx="2242">
                  <c:v>SRR1149054</c:v>
                </c:pt>
                <c:pt idx="2243">
                  <c:v>SRR1149055</c:v>
                </c:pt>
                <c:pt idx="2244">
                  <c:v>SRR1149056</c:v>
                </c:pt>
                <c:pt idx="2245">
                  <c:v>SRR1149057</c:v>
                </c:pt>
                <c:pt idx="2246">
                  <c:v>SRR1149058</c:v>
                </c:pt>
                <c:pt idx="2247">
                  <c:v>SRR1149059</c:v>
                </c:pt>
                <c:pt idx="2248">
                  <c:v>SRR1149060</c:v>
                </c:pt>
                <c:pt idx="2249">
                  <c:v>SRR1149061</c:v>
                </c:pt>
                <c:pt idx="2250">
                  <c:v>SRR1149062</c:v>
                </c:pt>
                <c:pt idx="2251">
                  <c:v>SRR1149063</c:v>
                </c:pt>
                <c:pt idx="2252">
                  <c:v>SRR1149064</c:v>
                </c:pt>
                <c:pt idx="2253">
                  <c:v>SRR1149065</c:v>
                </c:pt>
                <c:pt idx="2254">
                  <c:v>SRR1149066</c:v>
                </c:pt>
                <c:pt idx="2255">
                  <c:v>SRR1149067</c:v>
                </c:pt>
                <c:pt idx="2256">
                  <c:v>SRR1149068</c:v>
                </c:pt>
                <c:pt idx="2257">
                  <c:v>SRR1149069</c:v>
                </c:pt>
                <c:pt idx="2258">
                  <c:v>SRR1149070</c:v>
                </c:pt>
                <c:pt idx="2259">
                  <c:v>SRR1149071</c:v>
                </c:pt>
                <c:pt idx="2260">
                  <c:v>SRR1149072</c:v>
                </c:pt>
                <c:pt idx="2261">
                  <c:v>SRR1149073</c:v>
                </c:pt>
                <c:pt idx="2262">
                  <c:v>SRR1149074</c:v>
                </c:pt>
                <c:pt idx="2263">
                  <c:v>SRR1149075</c:v>
                </c:pt>
                <c:pt idx="2264">
                  <c:v>SRR1149076</c:v>
                </c:pt>
                <c:pt idx="2265">
                  <c:v>SRR1149077</c:v>
                </c:pt>
                <c:pt idx="2266">
                  <c:v>SRR1149078</c:v>
                </c:pt>
                <c:pt idx="2267">
                  <c:v>SRR1149079</c:v>
                </c:pt>
                <c:pt idx="2268">
                  <c:v>SRR1149080</c:v>
                </c:pt>
                <c:pt idx="2269">
                  <c:v>SRR1149081</c:v>
                </c:pt>
                <c:pt idx="2270">
                  <c:v>SRR1149082</c:v>
                </c:pt>
                <c:pt idx="2271">
                  <c:v>SRR1149083</c:v>
                </c:pt>
                <c:pt idx="2272">
                  <c:v>SRR1149084</c:v>
                </c:pt>
                <c:pt idx="2273">
                  <c:v>SRR1149085</c:v>
                </c:pt>
                <c:pt idx="2274">
                  <c:v>SRR1149086</c:v>
                </c:pt>
                <c:pt idx="2275">
                  <c:v>SRR1149087</c:v>
                </c:pt>
                <c:pt idx="2276">
                  <c:v>SRR1149088</c:v>
                </c:pt>
                <c:pt idx="2277">
                  <c:v>SRR1149089</c:v>
                </c:pt>
                <c:pt idx="2278">
                  <c:v>SRR1149090</c:v>
                </c:pt>
                <c:pt idx="2279">
                  <c:v>SRR1149091</c:v>
                </c:pt>
                <c:pt idx="2280">
                  <c:v>SRR1149092</c:v>
                </c:pt>
                <c:pt idx="2281">
                  <c:v>SRR1149093</c:v>
                </c:pt>
                <c:pt idx="2282">
                  <c:v>SRR1149094</c:v>
                </c:pt>
                <c:pt idx="2283">
                  <c:v>SRR1149095</c:v>
                </c:pt>
                <c:pt idx="2284">
                  <c:v>SRR1149096</c:v>
                </c:pt>
                <c:pt idx="2285">
                  <c:v>SRR1149097</c:v>
                </c:pt>
                <c:pt idx="2286">
                  <c:v>SRR1149098</c:v>
                </c:pt>
                <c:pt idx="2287">
                  <c:v>SRR1149099</c:v>
                </c:pt>
                <c:pt idx="2288">
                  <c:v>SRR1149100</c:v>
                </c:pt>
                <c:pt idx="2289">
                  <c:v>SRR1149101</c:v>
                </c:pt>
                <c:pt idx="2290">
                  <c:v>SRR1149102</c:v>
                </c:pt>
                <c:pt idx="2291">
                  <c:v>SRR1149103</c:v>
                </c:pt>
                <c:pt idx="2292">
                  <c:v>SRR1149104</c:v>
                </c:pt>
                <c:pt idx="2293">
                  <c:v>SRR1149105</c:v>
                </c:pt>
                <c:pt idx="2294">
                  <c:v>SRR1149106</c:v>
                </c:pt>
                <c:pt idx="2295">
                  <c:v>SRR1149107</c:v>
                </c:pt>
                <c:pt idx="2296">
                  <c:v>SRR1149108</c:v>
                </c:pt>
                <c:pt idx="2297">
                  <c:v>SRR1149109</c:v>
                </c:pt>
                <c:pt idx="2298">
                  <c:v>SRR1149110</c:v>
                </c:pt>
                <c:pt idx="2299">
                  <c:v>SRR1149111</c:v>
                </c:pt>
                <c:pt idx="2300">
                  <c:v>SRR1149112</c:v>
                </c:pt>
                <c:pt idx="2301">
                  <c:v>SRR1149113</c:v>
                </c:pt>
                <c:pt idx="2302">
                  <c:v>SRR1149114</c:v>
                </c:pt>
                <c:pt idx="2303">
                  <c:v>SRR1149115</c:v>
                </c:pt>
                <c:pt idx="2304">
                  <c:v>SRR1149116</c:v>
                </c:pt>
                <c:pt idx="2305">
                  <c:v>SRR1149117</c:v>
                </c:pt>
                <c:pt idx="2306">
                  <c:v>SRR1149118</c:v>
                </c:pt>
                <c:pt idx="2307">
                  <c:v>SRR1149119</c:v>
                </c:pt>
                <c:pt idx="2308">
                  <c:v>SRR1149120</c:v>
                </c:pt>
                <c:pt idx="2309">
                  <c:v>SRR1149121</c:v>
                </c:pt>
                <c:pt idx="2310">
                  <c:v>SRR1149122</c:v>
                </c:pt>
                <c:pt idx="2311">
                  <c:v>SRR1149123</c:v>
                </c:pt>
                <c:pt idx="2312">
                  <c:v>SRR1149124</c:v>
                </c:pt>
                <c:pt idx="2313">
                  <c:v>SRR1149125</c:v>
                </c:pt>
                <c:pt idx="2314">
                  <c:v>SRR1149126</c:v>
                </c:pt>
                <c:pt idx="2315">
                  <c:v>SRR1149127</c:v>
                </c:pt>
                <c:pt idx="2316">
                  <c:v>SRR1149128</c:v>
                </c:pt>
                <c:pt idx="2317">
                  <c:v>SRR1149129</c:v>
                </c:pt>
                <c:pt idx="2318">
                  <c:v>SRR1149130</c:v>
                </c:pt>
                <c:pt idx="2319">
                  <c:v>SRR1149131</c:v>
                </c:pt>
                <c:pt idx="2320">
                  <c:v>SRR1149132</c:v>
                </c:pt>
                <c:pt idx="2321">
                  <c:v>SRR1149133</c:v>
                </c:pt>
                <c:pt idx="2322">
                  <c:v>SRR1149134</c:v>
                </c:pt>
                <c:pt idx="2323">
                  <c:v>SRR1149135</c:v>
                </c:pt>
                <c:pt idx="2324">
                  <c:v>SRR1149136</c:v>
                </c:pt>
                <c:pt idx="2325">
                  <c:v>SRR1149137</c:v>
                </c:pt>
                <c:pt idx="2326">
                  <c:v>SRR1149138</c:v>
                </c:pt>
                <c:pt idx="2327">
                  <c:v>SRR1149139</c:v>
                </c:pt>
                <c:pt idx="2328">
                  <c:v>SRR1149140</c:v>
                </c:pt>
                <c:pt idx="2329">
                  <c:v>SRR1149141</c:v>
                </c:pt>
                <c:pt idx="2330">
                  <c:v>SRR1149142</c:v>
                </c:pt>
                <c:pt idx="2331">
                  <c:v>SRR1149143</c:v>
                </c:pt>
                <c:pt idx="2332">
                  <c:v>SRR1149144</c:v>
                </c:pt>
                <c:pt idx="2333">
                  <c:v>SRR1149145</c:v>
                </c:pt>
                <c:pt idx="2334">
                  <c:v>SRR1149146</c:v>
                </c:pt>
                <c:pt idx="2335">
                  <c:v>SRR1149147</c:v>
                </c:pt>
                <c:pt idx="2336">
                  <c:v>SRR1149148</c:v>
                </c:pt>
                <c:pt idx="2337">
                  <c:v>SRR1149149</c:v>
                </c:pt>
                <c:pt idx="2338">
                  <c:v>SRR1149150</c:v>
                </c:pt>
                <c:pt idx="2339">
                  <c:v>SRR1149151</c:v>
                </c:pt>
                <c:pt idx="2340">
                  <c:v>SRR1149152</c:v>
                </c:pt>
                <c:pt idx="2341">
                  <c:v>SRR1149153</c:v>
                </c:pt>
                <c:pt idx="2342">
                  <c:v>SRR1149154</c:v>
                </c:pt>
                <c:pt idx="2343">
                  <c:v>SRR1149155</c:v>
                </c:pt>
                <c:pt idx="2344">
                  <c:v>SRR1149156</c:v>
                </c:pt>
                <c:pt idx="2345">
                  <c:v>SRR1149157</c:v>
                </c:pt>
                <c:pt idx="2346">
                  <c:v>SRR1149158</c:v>
                </c:pt>
                <c:pt idx="2347">
                  <c:v>SRR1149159</c:v>
                </c:pt>
                <c:pt idx="2348">
                  <c:v>SRR1149160</c:v>
                </c:pt>
                <c:pt idx="2349">
                  <c:v>SRR1149161</c:v>
                </c:pt>
                <c:pt idx="2350">
                  <c:v>SRR1149162</c:v>
                </c:pt>
                <c:pt idx="2351">
                  <c:v>SRR1149163</c:v>
                </c:pt>
                <c:pt idx="2352">
                  <c:v>SRR1149164</c:v>
                </c:pt>
                <c:pt idx="2353">
                  <c:v>SRR1149165</c:v>
                </c:pt>
                <c:pt idx="2354">
                  <c:v>SRR1149166</c:v>
                </c:pt>
                <c:pt idx="2355">
                  <c:v>SRR1149167</c:v>
                </c:pt>
                <c:pt idx="2356">
                  <c:v>SRR1149168</c:v>
                </c:pt>
                <c:pt idx="2357">
                  <c:v>SRR1149169</c:v>
                </c:pt>
                <c:pt idx="2358">
                  <c:v>SRR1149170</c:v>
                </c:pt>
                <c:pt idx="2359">
                  <c:v>SRR1149171</c:v>
                </c:pt>
                <c:pt idx="2360">
                  <c:v>SRR1149172</c:v>
                </c:pt>
                <c:pt idx="2361">
                  <c:v>SRR1149173</c:v>
                </c:pt>
                <c:pt idx="2362">
                  <c:v>SRR1149174</c:v>
                </c:pt>
                <c:pt idx="2363">
                  <c:v>SRR1149175</c:v>
                </c:pt>
                <c:pt idx="2364">
                  <c:v>SRR1149176</c:v>
                </c:pt>
                <c:pt idx="2365">
                  <c:v>SRR1149177</c:v>
                </c:pt>
                <c:pt idx="2366">
                  <c:v>SRR1149178</c:v>
                </c:pt>
                <c:pt idx="2367">
                  <c:v>SRR1149179</c:v>
                </c:pt>
                <c:pt idx="2368">
                  <c:v>SRR1149180</c:v>
                </c:pt>
                <c:pt idx="2369">
                  <c:v>SRR1149181</c:v>
                </c:pt>
                <c:pt idx="2370">
                  <c:v>SRR1149182</c:v>
                </c:pt>
                <c:pt idx="2371">
                  <c:v>SRR1149183</c:v>
                </c:pt>
                <c:pt idx="2372">
                  <c:v>SRR1149184</c:v>
                </c:pt>
                <c:pt idx="2373">
                  <c:v>SRR1149185</c:v>
                </c:pt>
                <c:pt idx="2374">
                  <c:v>SRR1149186</c:v>
                </c:pt>
                <c:pt idx="2375">
                  <c:v>SRR1149187</c:v>
                </c:pt>
                <c:pt idx="2376">
                  <c:v>SRR1149188</c:v>
                </c:pt>
                <c:pt idx="2377">
                  <c:v>SRR1149189</c:v>
                </c:pt>
                <c:pt idx="2378">
                  <c:v>SRR1149190</c:v>
                </c:pt>
                <c:pt idx="2379">
                  <c:v>SRR1149191</c:v>
                </c:pt>
                <c:pt idx="2380">
                  <c:v>SRR1149192</c:v>
                </c:pt>
                <c:pt idx="2381">
                  <c:v>SRR1149193</c:v>
                </c:pt>
                <c:pt idx="2382">
                  <c:v>SRR1149194</c:v>
                </c:pt>
                <c:pt idx="2383">
                  <c:v>SRR1149195</c:v>
                </c:pt>
                <c:pt idx="2384">
                  <c:v>SRR1149196</c:v>
                </c:pt>
                <c:pt idx="2385">
                  <c:v>SRR1149197</c:v>
                </c:pt>
                <c:pt idx="2386">
                  <c:v>SRR1149198</c:v>
                </c:pt>
                <c:pt idx="2387">
                  <c:v>SRR1149199</c:v>
                </c:pt>
                <c:pt idx="2388">
                  <c:v>SRR1149200</c:v>
                </c:pt>
                <c:pt idx="2389">
                  <c:v>SRR1149201</c:v>
                </c:pt>
                <c:pt idx="2390">
                  <c:v>SRR1149202</c:v>
                </c:pt>
                <c:pt idx="2391">
                  <c:v>SRR1149203</c:v>
                </c:pt>
                <c:pt idx="2392">
                  <c:v>SRR1149204</c:v>
                </c:pt>
                <c:pt idx="2393">
                  <c:v>SRR1149205</c:v>
                </c:pt>
                <c:pt idx="2394">
                  <c:v>SRR1149206</c:v>
                </c:pt>
                <c:pt idx="2395">
                  <c:v>SRR1149207</c:v>
                </c:pt>
                <c:pt idx="2396">
                  <c:v>SRR1149208</c:v>
                </c:pt>
                <c:pt idx="2397">
                  <c:v>SRR1149209</c:v>
                </c:pt>
                <c:pt idx="2398">
                  <c:v>SRR1149210</c:v>
                </c:pt>
                <c:pt idx="2399">
                  <c:v>SRR1149211</c:v>
                </c:pt>
                <c:pt idx="2400">
                  <c:v>SRR1149212</c:v>
                </c:pt>
                <c:pt idx="2401">
                  <c:v>SRR1149213</c:v>
                </c:pt>
                <c:pt idx="2402">
                  <c:v>SRR1149214</c:v>
                </c:pt>
                <c:pt idx="2403">
                  <c:v>SRR1149215</c:v>
                </c:pt>
                <c:pt idx="2404">
                  <c:v>SRR1149216</c:v>
                </c:pt>
                <c:pt idx="2405">
                  <c:v>SRR1149217</c:v>
                </c:pt>
                <c:pt idx="2406">
                  <c:v>SRR1149218</c:v>
                </c:pt>
                <c:pt idx="2407">
                  <c:v>SRR1149219</c:v>
                </c:pt>
                <c:pt idx="2408">
                  <c:v>SRR1149220</c:v>
                </c:pt>
                <c:pt idx="2409">
                  <c:v>SRR1149221</c:v>
                </c:pt>
                <c:pt idx="2410">
                  <c:v>SRR1149222</c:v>
                </c:pt>
                <c:pt idx="2411">
                  <c:v>SRR1149223</c:v>
                </c:pt>
                <c:pt idx="2412">
                  <c:v>SRR1149224</c:v>
                </c:pt>
                <c:pt idx="2413">
                  <c:v>SRR1149225</c:v>
                </c:pt>
                <c:pt idx="2414">
                  <c:v>SRR1149226</c:v>
                </c:pt>
                <c:pt idx="2415">
                  <c:v>SRR1149227</c:v>
                </c:pt>
                <c:pt idx="2416">
                  <c:v>SRR1149228</c:v>
                </c:pt>
                <c:pt idx="2417">
                  <c:v>SRR1149229</c:v>
                </c:pt>
                <c:pt idx="2418">
                  <c:v>SRR1149230</c:v>
                </c:pt>
                <c:pt idx="2419">
                  <c:v>SRR1149231</c:v>
                </c:pt>
                <c:pt idx="2420">
                  <c:v>SRR1149232</c:v>
                </c:pt>
                <c:pt idx="2421">
                  <c:v>SRR1149233</c:v>
                </c:pt>
                <c:pt idx="2422">
                  <c:v>SRR1149234</c:v>
                </c:pt>
                <c:pt idx="2423">
                  <c:v>SRR1149235</c:v>
                </c:pt>
                <c:pt idx="2424">
                  <c:v>SRR1149236</c:v>
                </c:pt>
                <c:pt idx="2425">
                  <c:v>SRR1149237</c:v>
                </c:pt>
                <c:pt idx="2426">
                  <c:v>SRR1149238</c:v>
                </c:pt>
                <c:pt idx="2427">
                  <c:v>SRR1149239</c:v>
                </c:pt>
                <c:pt idx="2428">
                  <c:v>SRR1149240</c:v>
                </c:pt>
                <c:pt idx="2429">
                  <c:v>SRR1149241</c:v>
                </c:pt>
                <c:pt idx="2430">
                  <c:v>SRR1149242</c:v>
                </c:pt>
                <c:pt idx="2431">
                  <c:v>SRR1149243</c:v>
                </c:pt>
                <c:pt idx="2432">
                  <c:v>SRR1149244</c:v>
                </c:pt>
                <c:pt idx="2433">
                  <c:v>SRR1149245</c:v>
                </c:pt>
                <c:pt idx="2434">
                  <c:v>SRR1149246</c:v>
                </c:pt>
                <c:pt idx="2435">
                  <c:v>SRR1149247</c:v>
                </c:pt>
                <c:pt idx="2436">
                  <c:v>SRR1149248</c:v>
                </c:pt>
                <c:pt idx="2437">
                  <c:v>SRR1149249</c:v>
                </c:pt>
                <c:pt idx="2438">
                  <c:v>SRR1149250</c:v>
                </c:pt>
                <c:pt idx="2439">
                  <c:v>SRR1149251</c:v>
                </c:pt>
                <c:pt idx="2440">
                  <c:v>SRR1149252</c:v>
                </c:pt>
                <c:pt idx="2441">
                  <c:v>SRR1149253</c:v>
                </c:pt>
                <c:pt idx="2442">
                  <c:v>SRR1149254</c:v>
                </c:pt>
                <c:pt idx="2443">
                  <c:v>SRR1149255</c:v>
                </c:pt>
                <c:pt idx="2444">
                  <c:v>SRR1149256</c:v>
                </c:pt>
                <c:pt idx="2445">
                  <c:v>SRR1149257</c:v>
                </c:pt>
                <c:pt idx="2446">
                  <c:v>SRR1149258</c:v>
                </c:pt>
                <c:pt idx="2447">
                  <c:v>SRR1149259</c:v>
                </c:pt>
                <c:pt idx="2448">
                  <c:v>SRR1149260</c:v>
                </c:pt>
                <c:pt idx="2449">
                  <c:v>SRR1149261</c:v>
                </c:pt>
                <c:pt idx="2450">
                  <c:v>SRR1149262</c:v>
                </c:pt>
                <c:pt idx="2451">
                  <c:v>SRR1149263</c:v>
                </c:pt>
                <c:pt idx="2452">
                  <c:v>SRR1149264</c:v>
                </c:pt>
                <c:pt idx="2453">
                  <c:v>SRR1149265</c:v>
                </c:pt>
                <c:pt idx="2454">
                  <c:v>SRR1149266</c:v>
                </c:pt>
                <c:pt idx="2455">
                  <c:v>SRR1149267</c:v>
                </c:pt>
                <c:pt idx="2456">
                  <c:v>SRR1149268</c:v>
                </c:pt>
                <c:pt idx="2457">
                  <c:v>SRR1149269</c:v>
                </c:pt>
                <c:pt idx="2458">
                  <c:v>SRR1149270</c:v>
                </c:pt>
                <c:pt idx="2459">
                  <c:v>SRR1149271</c:v>
                </c:pt>
                <c:pt idx="2460">
                  <c:v>SRR1149272</c:v>
                </c:pt>
                <c:pt idx="2461">
                  <c:v>SRR1149273</c:v>
                </c:pt>
                <c:pt idx="2462">
                  <c:v>SRR1149274</c:v>
                </c:pt>
                <c:pt idx="2463">
                  <c:v>SRR1149275</c:v>
                </c:pt>
                <c:pt idx="2464">
                  <c:v>SRR1149276</c:v>
                </c:pt>
                <c:pt idx="2465">
                  <c:v>SRR1149277</c:v>
                </c:pt>
                <c:pt idx="2466">
                  <c:v>SRR1149278</c:v>
                </c:pt>
                <c:pt idx="2467">
                  <c:v>SRR1149279</c:v>
                </c:pt>
                <c:pt idx="2468">
                  <c:v>SRR1149280</c:v>
                </c:pt>
                <c:pt idx="2469">
                  <c:v>SRR1149281</c:v>
                </c:pt>
                <c:pt idx="2470">
                  <c:v>SRR1149282</c:v>
                </c:pt>
                <c:pt idx="2471">
                  <c:v>SRR1149283</c:v>
                </c:pt>
                <c:pt idx="2472">
                  <c:v>SRR1149284</c:v>
                </c:pt>
                <c:pt idx="2473">
                  <c:v>SRR1149285</c:v>
                </c:pt>
                <c:pt idx="2474">
                  <c:v>SRR1149286</c:v>
                </c:pt>
                <c:pt idx="2475">
                  <c:v>SRR1149287</c:v>
                </c:pt>
                <c:pt idx="2476">
                  <c:v>SRR1149288</c:v>
                </c:pt>
                <c:pt idx="2477">
                  <c:v>SRR1149289</c:v>
                </c:pt>
                <c:pt idx="2478">
                  <c:v>SRR1149290</c:v>
                </c:pt>
                <c:pt idx="2479">
                  <c:v>SRR1149291</c:v>
                </c:pt>
                <c:pt idx="2480">
                  <c:v>SRR1149292</c:v>
                </c:pt>
                <c:pt idx="2481">
                  <c:v>SRR1149293</c:v>
                </c:pt>
                <c:pt idx="2482">
                  <c:v>SRR1149294</c:v>
                </c:pt>
                <c:pt idx="2483">
                  <c:v>SRR1149295</c:v>
                </c:pt>
                <c:pt idx="2484">
                  <c:v>SRR1149296</c:v>
                </c:pt>
                <c:pt idx="2485">
                  <c:v>SRR1149297</c:v>
                </c:pt>
                <c:pt idx="2486">
                  <c:v>SRR1149298</c:v>
                </c:pt>
                <c:pt idx="2487">
                  <c:v>SRR1149299</c:v>
                </c:pt>
                <c:pt idx="2488">
                  <c:v>SRR1149300</c:v>
                </c:pt>
                <c:pt idx="2489">
                  <c:v>SRR1149301</c:v>
                </c:pt>
                <c:pt idx="2490">
                  <c:v>SRR1149302</c:v>
                </c:pt>
                <c:pt idx="2491">
                  <c:v>SRR1149303</c:v>
                </c:pt>
                <c:pt idx="2492">
                  <c:v>SRR1149304</c:v>
                </c:pt>
                <c:pt idx="2493">
                  <c:v>SRR1149305</c:v>
                </c:pt>
                <c:pt idx="2494">
                  <c:v>SRR1149306</c:v>
                </c:pt>
                <c:pt idx="2495">
                  <c:v>SRR1149307</c:v>
                </c:pt>
                <c:pt idx="2496">
                  <c:v>SRR1149308</c:v>
                </c:pt>
                <c:pt idx="2497">
                  <c:v>SRR1149309</c:v>
                </c:pt>
                <c:pt idx="2498">
                  <c:v>SRR1149310</c:v>
                </c:pt>
                <c:pt idx="2499">
                  <c:v>SRR1149311</c:v>
                </c:pt>
                <c:pt idx="2500">
                  <c:v>SRR1149312</c:v>
                </c:pt>
                <c:pt idx="2501">
                  <c:v>SRR1149313</c:v>
                </c:pt>
                <c:pt idx="2502">
                  <c:v>SRR1149314</c:v>
                </c:pt>
                <c:pt idx="2503">
                  <c:v>SRR1149315</c:v>
                </c:pt>
                <c:pt idx="2504">
                  <c:v>SRR1149316</c:v>
                </c:pt>
                <c:pt idx="2505">
                  <c:v>SRR1149317</c:v>
                </c:pt>
                <c:pt idx="2506">
                  <c:v>SRR1149318</c:v>
                </c:pt>
                <c:pt idx="2507">
                  <c:v>SRR1149319</c:v>
                </c:pt>
                <c:pt idx="2508">
                  <c:v>SRR1149320</c:v>
                </c:pt>
                <c:pt idx="2509">
                  <c:v>SRR1149321</c:v>
                </c:pt>
                <c:pt idx="2510">
                  <c:v>SRR1149322</c:v>
                </c:pt>
                <c:pt idx="2511">
                  <c:v>SRR1149323</c:v>
                </c:pt>
                <c:pt idx="2512">
                  <c:v>SRR1149324</c:v>
                </c:pt>
                <c:pt idx="2513">
                  <c:v>SRR1149325</c:v>
                </c:pt>
                <c:pt idx="2514">
                  <c:v>SRR1149326</c:v>
                </c:pt>
                <c:pt idx="2515">
                  <c:v>SRR1149327</c:v>
                </c:pt>
                <c:pt idx="2516">
                  <c:v>SRR1149328</c:v>
                </c:pt>
                <c:pt idx="2517">
                  <c:v>SRR1149329</c:v>
                </c:pt>
                <c:pt idx="2518">
                  <c:v>SRR1149330</c:v>
                </c:pt>
                <c:pt idx="2519">
                  <c:v>SRR1149331</c:v>
                </c:pt>
                <c:pt idx="2520">
                  <c:v>SRR1149332</c:v>
                </c:pt>
                <c:pt idx="2521">
                  <c:v>SRR1149333</c:v>
                </c:pt>
                <c:pt idx="2522">
                  <c:v>SRR1149334</c:v>
                </c:pt>
                <c:pt idx="2523">
                  <c:v>SRR1149335</c:v>
                </c:pt>
                <c:pt idx="2524">
                  <c:v>SRR1149336</c:v>
                </c:pt>
                <c:pt idx="2525">
                  <c:v>SRR1149337</c:v>
                </c:pt>
                <c:pt idx="2526">
                  <c:v>SRR1149338</c:v>
                </c:pt>
                <c:pt idx="2527">
                  <c:v>SRR1149339</c:v>
                </c:pt>
                <c:pt idx="2528">
                  <c:v>SRR1149340</c:v>
                </c:pt>
                <c:pt idx="2529">
                  <c:v>SRR1149341</c:v>
                </c:pt>
                <c:pt idx="2530">
                  <c:v>SRR1149342</c:v>
                </c:pt>
                <c:pt idx="2531">
                  <c:v>SRR1149343</c:v>
                </c:pt>
                <c:pt idx="2532">
                  <c:v>SRR1149344</c:v>
                </c:pt>
                <c:pt idx="2533">
                  <c:v>SRR1149345</c:v>
                </c:pt>
                <c:pt idx="2534">
                  <c:v>SRR1149346</c:v>
                </c:pt>
                <c:pt idx="2535">
                  <c:v>SRR1149347</c:v>
                </c:pt>
                <c:pt idx="2536">
                  <c:v>SRR1149348</c:v>
                </c:pt>
                <c:pt idx="2537">
                  <c:v>SRR1149349</c:v>
                </c:pt>
                <c:pt idx="2538">
                  <c:v>SRR1149350</c:v>
                </c:pt>
                <c:pt idx="2539">
                  <c:v>SRR1149351</c:v>
                </c:pt>
                <c:pt idx="2540">
                  <c:v>SRR1149352</c:v>
                </c:pt>
                <c:pt idx="2541">
                  <c:v>SRR1149353</c:v>
                </c:pt>
                <c:pt idx="2542">
                  <c:v>SRR1149354</c:v>
                </c:pt>
                <c:pt idx="2543">
                  <c:v>SRR1149355</c:v>
                </c:pt>
                <c:pt idx="2544">
                  <c:v>SRR1149356</c:v>
                </c:pt>
                <c:pt idx="2545">
                  <c:v>SRR1149357</c:v>
                </c:pt>
                <c:pt idx="2546">
                  <c:v>SRR1149358</c:v>
                </c:pt>
                <c:pt idx="2547">
                  <c:v>SRR1149359</c:v>
                </c:pt>
                <c:pt idx="2548">
                  <c:v>SRR1149360</c:v>
                </c:pt>
                <c:pt idx="2549">
                  <c:v>SRR1149361</c:v>
                </c:pt>
                <c:pt idx="2550">
                  <c:v>SRR1149362</c:v>
                </c:pt>
                <c:pt idx="2551">
                  <c:v>SRR1149363</c:v>
                </c:pt>
                <c:pt idx="2552">
                  <c:v>SRR1149364</c:v>
                </c:pt>
                <c:pt idx="2553">
                  <c:v>SRR1149365</c:v>
                </c:pt>
                <c:pt idx="2554">
                  <c:v>SRR1149366</c:v>
                </c:pt>
                <c:pt idx="2555">
                  <c:v>SRR1149367</c:v>
                </c:pt>
                <c:pt idx="2556">
                  <c:v>SRR1149368</c:v>
                </c:pt>
                <c:pt idx="2557">
                  <c:v>SRR1149369</c:v>
                </c:pt>
                <c:pt idx="2558">
                  <c:v>SRR1149370</c:v>
                </c:pt>
                <c:pt idx="2559">
                  <c:v>SRR1149371</c:v>
                </c:pt>
                <c:pt idx="2560">
                  <c:v>SRR1149372</c:v>
                </c:pt>
                <c:pt idx="2561">
                  <c:v>SRR1149373</c:v>
                </c:pt>
                <c:pt idx="2562">
                  <c:v>SRR1149374</c:v>
                </c:pt>
                <c:pt idx="2563">
                  <c:v>SRR1149375</c:v>
                </c:pt>
                <c:pt idx="2564">
                  <c:v>SRR1149376</c:v>
                </c:pt>
                <c:pt idx="2565">
                  <c:v>SRR1149377</c:v>
                </c:pt>
                <c:pt idx="2566">
                  <c:v>SRR1149378</c:v>
                </c:pt>
                <c:pt idx="2567">
                  <c:v>SRR1149379</c:v>
                </c:pt>
                <c:pt idx="2568">
                  <c:v>SRR1149380</c:v>
                </c:pt>
                <c:pt idx="2569">
                  <c:v>SRR1149381</c:v>
                </c:pt>
                <c:pt idx="2570">
                  <c:v>SRR1149382</c:v>
                </c:pt>
                <c:pt idx="2571">
                  <c:v>SRR1149383</c:v>
                </c:pt>
                <c:pt idx="2572">
                  <c:v>SRR1149384</c:v>
                </c:pt>
                <c:pt idx="2573">
                  <c:v>SRR1149385</c:v>
                </c:pt>
                <c:pt idx="2574">
                  <c:v>SRR1149386</c:v>
                </c:pt>
                <c:pt idx="2575">
                  <c:v>SRR1149387</c:v>
                </c:pt>
                <c:pt idx="2576">
                  <c:v>SRR1149388</c:v>
                </c:pt>
                <c:pt idx="2577">
                  <c:v>SRR1149389</c:v>
                </c:pt>
                <c:pt idx="2578">
                  <c:v>SRR1149390</c:v>
                </c:pt>
                <c:pt idx="2579">
                  <c:v>SRR1149391</c:v>
                </c:pt>
                <c:pt idx="2580">
                  <c:v>SRR1149392</c:v>
                </c:pt>
                <c:pt idx="2581">
                  <c:v>SRR1149393</c:v>
                </c:pt>
                <c:pt idx="2582">
                  <c:v>SRR1149394</c:v>
                </c:pt>
                <c:pt idx="2583">
                  <c:v>SRR1149395</c:v>
                </c:pt>
                <c:pt idx="2584">
                  <c:v>SRR1149396</c:v>
                </c:pt>
                <c:pt idx="2585">
                  <c:v>SRR1149397</c:v>
                </c:pt>
                <c:pt idx="2586">
                  <c:v>SRR1149398</c:v>
                </c:pt>
                <c:pt idx="2587">
                  <c:v>SRR1149399</c:v>
                </c:pt>
                <c:pt idx="2588">
                  <c:v>SRR1149400</c:v>
                </c:pt>
                <c:pt idx="2589">
                  <c:v>SRR1149401</c:v>
                </c:pt>
                <c:pt idx="2590">
                  <c:v>SRR1149402</c:v>
                </c:pt>
                <c:pt idx="2591">
                  <c:v>SRR1149403</c:v>
                </c:pt>
                <c:pt idx="2592">
                  <c:v>SRR1149404</c:v>
                </c:pt>
                <c:pt idx="2593">
                  <c:v>SRR1149405</c:v>
                </c:pt>
                <c:pt idx="2594">
                  <c:v>SRR1149406</c:v>
                </c:pt>
                <c:pt idx="2595">
                  <c:v>SRR1149407</c:v>
                </c:pt>
                <c:pt idx="2596">
                  <c:v>SRR1149408</c:v>
                </c:pt>
                <c:pt idx="2597">
                  <c:v>SRR1149409</c:v>
                </c:pt>
                <c:pt idx="2598">
                  <c:v>SRR1149410</c:v>
                </c:pt>
                <c:pt idx="2599">
                  <c:v>SRR1149411</c:v>
                </c:pt>
                <c:pt idx="2600">
                  <c:v>SRR1149412</c:v>
                </c:pt>
                <c:pt idx="2601">
                  <c:v>SRR1149413</c:v>
                </c:pt>
                <c:pt idx="2602">
                  <c:v>SRR1149414</c:v>
                </c:pt>
                <c:pt idx="2603">
                  <c:v>SRR1149415</c:v>
                </c:pt>
                <c:pt idx="2604">
                  <c:v>SRR1149416</c:v>
                </c:pt>
                <c:pt idx="2605">
                  <c:v>SRR1149417</c:v>
                </c:pt>
                <c:pt idx="2606">
                  <c:v>SRR1149418</c:v>
                </c:pt>
                <c:pt idx="2607">
                  <c:v>SRR1149419</c:v>
                </c:pt>
                <c:pt idx="2608">
                  <c:v>SRR1149420</c:v>
                </c:pt>
                <c:pt idx="2609">
                  <c:v>SRR1149421</c:v>
                </c:pt>
                <c:pt idx="2610">
                  <c:v>SRR1149422</c:v>
                </c:pt>
                <c:pt idx="2611">
                  <c:v>SRR1149423</c:v>
                </c:pt>
                <c:pt idx="2612">
                  <c:v>SRR1149424</c:v>
                </c:pt>
                <c:pt idx="2613">
                  <c:v>SRR1149425</c:v>
                </c:pt>
                <c:pt idx="2614">
                  <c:v>SRR1149426</c:v>
                </c:pt>
                <c:pt idx="2615">
                  <c:v>SRR1149427</c:v>
                </c:pt>
                <c:pt idx="2616">
                  <c:v>SRR1149428</c:v>
                </c:pt>
                <c:pt idx="2617">
                  <c:v>SRR1149429</c:v>
                </c:pt>
                <c:pt idx="2618">
                  <c:v>SRR1149430</c:v>
                </c:pt>
                <c:pt idx="2619">
                  <c:v>SRR1149431</c:v>
                </c:pt>
                <c:pt idx="2620">
                  <c:v>SRR1149432</c:v>
                </c:pt>
                <c:pt idx="2621">
                  <c:v>SRR1149433</c:v>
                </c:pt>
                <c:pt idx="2622">
                  <c:v>SRR1149434</c:v>
                </c:pt>
                <c:pt idx="2623">
                  <c:v>SRR1149435</c:v>
                </c:pt>
                <c:pt idx="2624">
                  <c:v>SRR1149436</c:v>
                </c:pt>
                <c:pt idx="2625">
                  <c:v>SRR1149437</c:v>
                </c:pt>
                <c:pt idx="2626">
                  <c:v>SRR1149438</c:v>
                </c:pt>
                <c:pt idx="2627">
                  <c:v>SRR1149439</c:v>
                </c:pt>
                <c:pt idx="2628">
                  <c:v>SRR1149440</c:v>
                </c:pt>
                <c:pt idx="2629">
                  <c:v>SRR1149441</c:v>
                </c:pt>
                <c:pt idx="2630">
                  <c:v>SRR1149442</c:v>
                </c:pt>
                <c:pt idx="2631">
                  <c:v>SRR1149443</c:v>
                </c:pt>
                <c:pt idx="2632">
                  <c:v>SRR1149444</c:v>
                </c:pt>
                <c:pt idx="2633">
                  <c:v>SRR1149445</c:v>
                </c:pt>
                <c:pt idx="2634">
                  <c:v>SRR1149446</c:v>
                </c:pt>
                <c:pt idx="2635">
                  <c:v>SRR1149447</c:v>
                </c:pt>
                <c:pt idx="2636">
                  <c:v>SRR1149448</c:v>
                </c:pt>
                <c:pt idx="2637">
                  <c:v>SRR1149449</c:v>
                </c:pt>
                <c:pt idx="2638">
                  <c:v>SRR1149450</c:v>
                </c:pt>
                <c:pt idx="2639">
                  <c:v>SRR1149451</c:v>
                </c:pt>
                <c:pt idx="2640">
                  <c:v>SRR1149452</c:v>
                </c:pt>
                <c:pt idx="2641">
                  <c:v>SRR1149453</c:v>
                </c:pt>
                <c:pt idx="2642">
                  <c:v>SRR1149454</c:v>
                </c:pt>
                <c:pt idx="2643">
                  <c:v>SRR1149455</c:v>
                </c:pt>
                <c:pt idx="2644">
                  <c:v>SRR1149456</c:v>
                </c:pt>
                <c:pt idx="2645">
                  <c:v>SRR1149457</c:v>
                </c:pt>
                <c:pt idx="2646">
                  <c:v>SRR1149458</c:v>
                </c:pt>
                <c:pt idx="2647">
                  <c:v>SRR1149459</c:v>
                </c:pt>
                <c:pt idx="2648">
                  <c:v>SRR1149460</c:v>
                </c:pt>
                <c:pt idx="2649">
                  <c:v>SRR1149461</c:v>
                </c:pt>
                <c:pt idx="2650">
                  <c:v>SRR1149462</c:v>
                </c:pt>
                <c:pt idx="2651">
                  <c:v>SRR1149463</c:v>
                </c:pt>
                <c:pt idx="2652">
                  <c:v>SRR1149464</c:v>
                </c:pt>
                <c:pt idx="2653">
                  <c:v>SRR1149465</c:v>
                </c:pt>
                <c:pt idx="2654">
                  <c:v>SRR1149466</c:v>
                </c:pt>
                <c:pt idx="2655">
                  <c:v>SRR1149467</c:v>
                </c:pt>
                <c:pt idx="2656">
                  <c:v>SRR1149468</c:v>
                </c:pt>
                <c:pt idx="2657">
                  <c:v>SRR1149469</c:v>
                </c:pt>
                <c:pt idx="2658">
                  <c:v>SRR1149470</c:v>
                </c:pt>
                <c:pt idx="2659">
                  <c:v>SRR1149471</c:v>
                </c:pt>
                <c:pt idx="2660">
                  <c:v>SRR1149472</c:v>
                </c:pt>
                <c:pt idx="2661">
                  <c:v>SRR1149473</c:v>
                </c:pt>
                <c:pt idx="2662">
                  <c:v>SRR1149474</c:v>
                </c:pt>
                <c:pt idx="2663">
                  <c:v>SRR1149475</c:v>
                </c:pt>
                <c:pt idx="2664">
                  <c:v>SRR1149476</c:v>
                </c:pt>
                <c:pt idx="2665">
                  <c:v>SRR1149477</c:v>
                </c:pt>
                <c:pt idx="2666">
                  <c:v>SRR1149478</c:v>
                </c:pt>
                <c:pt idx="2667">
                  <c:v>SRR1149479</c:v>
                </c:pt>
                <c:pt idx="2668">
                  <c:v>SRR1149480</c:v>
                </c:pt>
                <c:pt idx="2669">
                  <c:v>SRR1149481</c:v>
                </c:pt>
                <c:pt idx="2670">
                  <c:v>SRR1149482</c:v>
                </c:pt>
                <c:pt idx="2671">
                  <c:v>SRR1149483</c:v>
                </c:pt>
                <c:pt idx="2672">
                  <c:v>SRR1149484</c:v>
                </c:pt>
                <c:pt idx="2673">
                  <c:v>SRR1149485</c:v>
                </c:pt>
                <c:pt idx="2674">
                  <c:v>SRR1149486</c:v>
                </c:pt>
                <c:pt idx="2675">
                  <c:v>SRR1149487</c:v>
                </c:pt>
                <c:pt idx="2676">
                  <c:v>SRR1149488</c:v>
                </c:pt>
                <c:pt idx="2677">
                  <c:v>SRR1149489</c:v>
                </c:pt>
                <c:pt idx="2678">
                  <c:v>SRR1149490</c:v>
                </c:pt>
                <c:pt idx="2679">
                  <c:v>SRR1149491</c:v>
                </c:pt>
                <c:pt idx="2680">
                  <c:v>SRR1149492</c:v>
                </c:pt>
                <c:pt idx="2681">
                  <c:v>SRR1149493</c:v>
                </c:pt>
                <c:pt idx="2682">
                  <c:v>SRR1149494</c:v>
                </c:pt>
                <c:pt idx="2683">
                  <c:v>SRR1149495</c:v>
                </c:pt>
                <c:pt idx="2684">
                  <c:v>SRR1149496</c:v>
                </c:pt>
                <c:pt idx="2685">
                  <c:v>SRR1149497</c:v>
                </c:pt>
                <c:pt idx="2686">
                  <c:v>SRR1149498</c:v>
                </c:pt>
                <c:pt idx="2687">
                  <c:v>SRR1149499</c:v>
                </c:pt>
                <c:pt idx="2688">
                  <c:v>SRR1149500</c:v>
                </c:pt>
                <c:pt idx="2689">
                  <c:v>SRR1149501</c:v>
                </c:pt>
                <c:pt idx="2690">
                  <c:v>SRR1149502</c:v>
                </c:pt>
                <c:pt idx="2691">
                  <c:v>SRR1149503</c:v>
                </c:pt>
                <c:pt idx="2692">
                  <c:v>SRR1149504</c:v>
                </c:pt>
                <c:pt idx="2693">
                  <c:v>SRR1149505</c:v>
                </c:pt>
                <c:pt idx="2694">
                  <c:v>SRR1149506</c:v>
                </c:pt>
                <c:pt idx="2695">
                  <c:v>SRR1149507</c:v>
                </c:pt>
                <c:pt idx="2696">
                  <c:v>SRR1149508</c:v>
                </c:pt>
                <c:pt idx="2697">
                  <c:v>SRR1149509</c:v>
                </c:pt>
                <c:pt idx="2698">
                  <c:v>SRR1149510</c:v>
                </c:pt>
                <c:pt idx="2699">
                  <c:v>SRR1149511</c:v>
                </c:pt>
                <c:pt idx="2700">
                  <c:v>SRR1149512</c:v>
                </c:pt>
                <c:pt idx="2701">
                  <c:v>SRR1149513</c:v>
                </c:pt>
                <c:pt idx="2702">
                  <c:v>SRR1149514</c:v>
                </c:pt>
                <c:pt idx="2703">
                  <c:v>SRR1149515</c:v>
                </c:pt>
                <c:pt idx="2704">
                  <c:v>SRR1149516</c:v>
                </c:pt>
                <c:pt idx="2705">
                  <c:v>SRR1149517</c:v>
                </c:pt>
                <c:pt idx="2706">
                  <c:v>SRR1149518</c:v>
                </c:pt>
                <c:pt idx="2707">
                  <c:v>SRR1149519</c:v>
                </c:pt>
                <c:pt idx="2708">
                  <c:v>SRR1149520</c:v>
                </c:pt>
                <c:pt idx="2709">
                  <c:v>SRR1149521</c:v>
                </c:pt>
                <c:pt idx="2710">
                  <c:v>SRR1149522</c:v>
                </c:pt>
                <c:pt idx="2711">
                  <c:v>SRR1149523</c:v>
                </c:pt>
                <c:pt idx="2712">
                  <c:v>SRR1149524</c:v>
                </c:pt>
                <c:pt idx="2713">
                  <c:v>SRR1149525</c:v>
                </c:pt>
                <c:pt idx="2714">
                  <c:v>SRR1149526</c:v>
                </c:pt>
                <c:pt idx="2715">
                  <c:v>SRR1149527</c:v>
                </c:pt>
                <c:pt idx="2716">
                  <c:v>SRR1149528</c:v>
                </c:pt>
                <c:pt idx="2717">
                  <c:v>SRR1149529</c:v>
                </c:pt>
                <c:pt idx="2718">
                  <c:v>SRR1149530</c:v>
                </c:pt>
                <c:pt idx="2719">
                  <c:v>SRR1149531</c:v>
                </c:pt>
                <c:pt idx="2720">
                  <c:v>SRR1149532</c:v>
                </c:pt>
                <c:pt idx="2721">
                  <c:v>SRR1149533</c:v>
                </c:pt>
                <c:pt idx="2722">
                  <c:v>SRR1149534</c:v>
                </c:pt>
                <c:pt idx="2723">
                  <c:v>SRR1149535</c:v>
                </c:pt>
                <c:pt idx="2724">
                  <c:v>SRR1149536</c:v>
                </c:pt>
                <c:pt idx="2725">
                  <c:v>SRR1149537</c:v>
                </c:pt>
                <c:pt idx="2726">
                  <c:v>SRR1149538</c:v>
                </c:pt>
                <c:pt idx="2727">
                  <c:v>SRR1149539</c:v>
                </c:pt>
                <c:pt idx="2728">
                  <c:v>SRR1149540</c:v>
                </c:pt>
                <c:pt idx="2729">
                  <c:v>SRR1149541</c:v>
                </c:pt>
                <c:pt idx="2730">
                  <c:v>SRR1149542</c:v>
                </c:pt>
                <c:pt idx="2731">
                  <c:v>SRR1149543</c:v>
                </c:pt>
                <c:pt idx="2732">
                  <c:v>SRR1149544</c:v>
                </c:pt>
                <c:pt idx="2733">
                  <c:v>SRR1149545</c:v>
                </c:pt>
                <c:pt idx="2734">
                  <c:v>SRR1149546</c:v>
                </c:pt>
                <c:pt idx="2735">
                  <c:v>SRR1149547</c:v>
                </c:pt>
                <c:pt idx="2736">
                  <c:v>SRR1149548</c:v>
                </c:pt>
                <c:pt idx="2737">
                  <c:v>SRR1149549</c:v>
                </c:pt>
                <c:pt idx="2738">
                  <c:v>SRR1149550</c:v>
                </c:pt>
                <c:pt idx="2739">
                  <c:v>SRR1149551</c:v>
                </c:pt>
                <c:pt idx="2740">
                  <c:v>SRR1149552</c:v>
                </c:pt>
                <c:pt idx="2741">
                  <c:v>SRR1149553</c:v>
                </c:pt>
                <c:pt idx="2742">
                  <c:v>SRR1149554</c:v>
                </c:pt>
                <c:pt idx="2743">
                  <c:v>SRR1149555</c:v>
                </c:pt>
                <c:pt idx="2744">
                  <c:v>SRR1149556</c:v>
                </c:pt>
                <c:pt idx="2745">
                  <c:v>SRR1149557</c:v>
                </c:pt>
                <c:pt idx="2746">
                  <c:v>SRR1149558</c:v>
                </c:pt>
                <c:pt idx="2747">
                  <c:v>SRR1149559</c:v>
                </c:pt>
                <c:pt idx="2748">
                  <c:v>SRR1149560</c:v>
                </c:pt>
                <c:pt idx="2749">
                  <c:v>SRR1149561</c:v>
                </c:pt>
                <c:pt idx="2750">
                  <c:v>SRR1149562</c:v>
                </c:pt>
                <c:pt idx="2751">
                  <c:v>SRR1149563</c:v>
                </c:pt>
                <c:pt idx="2752">
                  <c:v>SRR1149564</c:v>
                </c:pt>
                <c:pt idx="2753">
                  <c:v>SRR1149565</c:v>
                </c:pt>
                <c:pt idx="2754">
                  <c:v>SRR1149566</c:v>
                </c:pt>
                <c:pt idx="2755">
                  <c:v>SRR1149567</c:v>
                </c:pt>
                <c:pt idx="2756">
                  <c:v>SRR1149568</c:v>
                </c:pt>
                <c:pt idx="2757">
                  <c:v>SRR1149569</c:v>
                </c:pt>
                <c:pt idx="2758">
                  <c:v>SRR1149570</c:v>
                </c:pt>
                <c:pt idx="2759">
                  <c:v>SRR1149571</c:v>
                </c:pt>
                <c:pt idx="2760">
                  <c:v>SRR1149572</c:v>
                </c:pt>
                <c:pt idx="2761">
                  <c:v>SRR1149573</c:v>
                </c:pt>
                <c:pt idx="2762">
                  <c:v>SRR1149574</c:v>
                </c:pt>
                <c:pt idx="2763">
                  <c:v>SRR1149575</c:v>
                </c:pt>
                <c:pt idx="2764">
                  <c:v>SRR1149576</c:v>
                </c:pt>
                <c:pt idx="2765">
                  <c:v>SRR1149577</c:v>
                </c:pt>
                <c:pt idx="2766">
                  <c:v>SRR1149578</c:v>
                </c:pt>
                <c:pt idx="2767">
                  <c:v>SRR1149579</c:v>
                </c:pt>
                <c:pt idx="2768">
                  <c:v>SRR1149580</c:v>
                </c:pt>
                <c:pt idx="2769">
                  <c:v>SRR1149581</c:v>
                </c:pt>
                <c:pt idx="2770">
                  <c:v>SRR1149582</c:v>
                </c:pt>
                <c:pt idx="2771">
                  <c:v>SRR1149583</c:v>
                </c:pt>
                <c:pt idx="2772">
                  <c:v>SRR1149584</c:v>
                </c:pt>
                <c:pt idx="2773">
                  <c:v>SRR1149585</c:v>
                </c:pt>
                <c:pt idx="2774">
                  <c:v>SRR1149586</c:v>
                </c:pt>
                <c:pt idx="2775">
                  <c:v>SRR1149587</c:v>
                </c:pt>
                <c:pt idx="2776">
                  <c:v>SRR1149588</c:v>
                </c:pt>
                <c:pt idx="2777">
                  <c:v>SRR1149589</c:v>
                </c:pt>
                <c:pt idx="2778">
                  <c:v>SRR1149590</c:v>
                </c:pt>
                <c:pt idx="2779">
                  <c:v>SRR1149591</c:v>
                </c:pt>
                <c:pt idx="2780">
                  <c:v>SRR1149592</c:v>
                </c:pt>
                <c:pt idx="2781">
                  <c:v>SRR1149593</c:v>
                </c:pt>
                <c:pt idx="2782">
                  <c:v>SRR1149594</c:v>
                </c:pt>
                <c:pt idx="2783">
                  <c:v>SRR1149595</c:v>
                </c:pt>
                <c:pt idx="2784">
                  <c:v>SRR1149596</c:v>
                </c:pt>
                <c:pt idx="2785">
                  <c:v>SRR1149597</c:v>
                </c:pt>
                <c:pt idx="2786">
                  <c:v>SRR1149598</c:v>
                </c:pt>
                <c:pt idx="2787">
                  <c:v>SRR1149599</c:v>
                </c:pt>
                <c:pt idx="2788">
                  <c:v>SRR1149600</c:v>
                </c:pt>
                <c:pt idx="2789">
                  <c:v>SRR1149601</c:v>
                </c:pt>
                <c:pt idx="2790">
                  <c:v>SRR1149602</c:v>
                </c:pt>
                <c:pt idx="2791">
                  <c:v>SRR1149603</c:v>
                </c:pt>
                <c:pt idx="2792">
                  <c:v>SRR1149604</c:v>
                </c:pt>
                <c:pt idx="2793">
                  <c:v>SRR1149605</c:v>
                </c:pt>
                <c:pt idx="2794">
                  <c:v>SRR1149606</c:v>
                </c:pt>
                <c:pt idx="2795">
                  <c:v>SRR1149607</c:v>
                </c:pt>
                <c:pt idx="2796">
                  <c:v>SRR1149608</c:v>
                </c:pt>
                <c:pt idx="2797">
                  <c:v>SRR1149609</c:v>
                </c:pt>
                <c:pt idx="2798">
                  <c:v>SRR1149610</c:v>
                </c:pt>
                <c:pt idx="2799">
                  <c:v>SRR1149611</c:v>
                </c:pt>
                <c:pt idx="2800">
                  <c:v>SRR1149612</c:v>
                </c:pt>
                <c:pt idx="2801">
                  <c:v>SRR1149613</c:v>
                </c:pt>
                <c:pt idx="2802">
                  <c:v>SRR1149614</c:v>
                </c:pt>
                <c:pt idx="2803">
                  <c:v>SRR1149615</c:v>
                </c:pt>
                <c:pt idx="2804">
                  <c:v>SRR1149616</c:v>
                </c:pt>
                <c:pt idx="2805">
                  <c:v>SRR1149617</c:v>
                </c:pt>
                <c:pt idx="2806">
                  <c:v>SRR1149618</c:v>
                </c:pt>
                <c:pt idx="2807">
                  <c:v>SRR1149619</c:v>
                </c:pt>
                <c:pt idx="2808">
                  <c:v>SRR1149620</c:v>
                </c:pt>
                <c:pt idx="2809">
                  <c:v>SRR1149621</c:v>
                </c:pt>
                <c:pt idx="2810">
                  <c:v>SRR1149622</c:v>
                </c:pt>
                <c:pt idx="2811">
                  <c:v>SRR1149623</c:v>
                </c:pt>
                <c:pt idx="2812">
                  <c:v>SRR1149624</c:v>
                </c:pt>
                <c:pt idx="2813">
                  <c:v>SRR1149625</c:v>
                </c:pt>
                <c:pt idx="2814">
                  <c:v>SRR1149626</c:v>
                </c:pt>
                <c:pt idx="2815">
                  <c:v>SRR1149627</c:v>
                </c:pt>
                <c:pt idx="2816">
                  <c:v>SRR1149628</c:v>
                </c:pt>
                <c:pt idx="2817">
                  <c:v>SRR1149629</c:v>
                </c:pt>
                <c:pt idx="2818">
                  <c:v>SRR1149630</c:v>
                </c:pt>
                <c:pt idx="2819">
                  <c:v>SRR1149631</c:v>
                </c:pt>
                <c:pt idx="2820">
                  <c:v>SRR1149632</c:v>
                </c:pt>
                <c:pt idx="2821">
                  <c:v>SRR1149633</c:v>
                </c:pt>
                <c:pt idx="2822">
                  <c:v>SRR1149634</c:v>
                </c:pt>
                <c:pt idx="2823">
                  <c:v>SRR1149635</c:v>
                </c:pt>
                <c:pt idx="2824">
                  <c:v>SRR1149636</c:v>
                </c:pt>
                <c:pt idx="2825">
                  <c:v>SRR1149637</c:v>
                </c:pt>
                <c:pt idx="2826">
                  <c:v>SRR1149638</c:v>
                </c:pt>
                <c:pt idx="2827">
                  <c:v>SRR1149639</c:v>
                </c:pt>
                <c:pt idx="2828">
                  <c:v>SRR1149640</c:v>
                </c:pt>
                <c:pt idx="2829">
                  <c:v>SRR1149641</c:v>
                </c:pt>
                <c:pt idx="2830">
                  <c:v>SRR1149642</c:v>
                </c:pt>
                <c:pt idx="2831">
                  <c:v>SRR1149643</c:v>
                </c:pt>
                <c:pt idx="2832">
                  <c:v>SRR1149644</c:v>
                </c:pt>
                <c:pt idx="2833">
                  <c:v>SRR1149645</c:v>
                </c:pt>
                <c:pt idx="2834">
                  <c:v>SRR1149646</c:v>
                </c:pt>
                <c:pt idx="2835">
                  <c:v>SRR1149647</c:v>
                </c:pt>
                <c:pt idx="2836">
                  <c:v>SRR1149648</c:v>
                </c:pt>
                <c:pt idx="2837">
                  <c:v>SRR1149649</c:v>
                </c:pt>
                <c:pt idx="2838">
                  <c:v>SRR1149650</c:v>
                </c:pt>
                <c:pt idx="2839">
                  <c:v>SRR1149651</c:v>
                </c:pt>
                <c:pt idx="2840">
                  <c:v>SRR1149652</c:v>
                </c:pt>
                <c:pt idx="2841">
                  <c:v>SRR1149653</c:v>
                </c:pt>
                <c:pt idx="2842">
                  <c:v>SRR1149654</c:v>
                </c:pt>
                <c:pt idx="2843">
                  <c:v>SRR1149655</c:v>
                </c:pt>
                <c:pt idx="2844">
                  <c:v>SRR1149656</c:v>
                </c:pt>
                <c:pt idx="2845">
                  <c:v>SRR1149657</c:v>
                </c:pt>
                <c:pt idx="2846">
                  <c:v>SRR1149658</c:v>
                </c:pt>
                <c:pt idx="2847">
                  <c:v>SRR1149659</c:v>
                </c:pt>
                <c:pt idx="2848">
                  <c:v>SRR1149660</c:v>
                </c:pt>
                <c:pt idx="2849">
                  <c:v>SRR1149661</c:v>
                </c:pt>
                <c:pt idx="2850">
                  <c:v>SRR1149662</c:v>
                </c:pt>
                <c:pt idx="2851">
                  <c:v>SRR1149663</c:v>
                </c:pt>
                <c:pt idx="2852">
                  <c:v>SRR1149664</c:v>
                </c:pt>
                <c:pt idx="2853">
                  <c:v>SRR1149665</c:v>
                </c:pt>
                <c:pt idx="2854">
                  <c:v>SRR1149666</c:v>
                </c:pt>
                <c:pt idx="2855">
                  <c:v>SRR1149667</c:v>
                </c:pt>
                <c:pt idx="2856">
                  <c:v>SRR1149668</c:v>
                </c:pt>
                <c:pt idx="2857">
                  <c:v>SRR1149669</c:v>
                </c:pt>
                <c:pt idx="2858">
                  <c:v>SRR1149670</c:v>
                </c:pt>
                <c:pt idx="2859">
                  <c:v>SRR1149671</c:v>
                </c:pt>
                <c:pt idx="2860">
                  <c:v>SRR1149672</c:v>
                </c:pt>
                <c:pt idx="2861">
                  <c:v>SRR1149673</c:v>
                </c:pt>
                <c:pt idx="2862">
                  <c:v>SRR1149674</c:v>
                </c:pt>
                <c:pt idx="2863">
                  <c:v>SRR1149675</c:v>
                </c:pt>
                <c:pt idx="2864">
                  <c:v>SRR1149676</c:v>
                </c:pt>
                <c:pt idx="2865">
                  <c:v>SRR1149677</c:v>
                </c:pt>
                <c:pt idx="2866">
                  <c:v>SRR1149678</c:v>
                </c:pt>
                <c:pt idx="2867">
                  <c:v>SRR1149679</c:v>
                </c:pt>
                <c:pt idx="2868">
                  <c:v>SRR1149680</c:v>
                </c:pt>
                <c:pt idx="2869">
                  <c:v>SRR1149681</c:v>
                </c:pt>
                <c:pt idx="2870">
                  <c:v>SRR1149682</c:v>
                </c:pt>
                <c:pt idx="2871">
                  <c:v>SRR1149683</c:v>
                </c:pt>
                <c:pt idx="2872">
                  <c:v>SRR1149684</c:v>
                </c:pt>
                <c:pt idx="2873">
                  <c:v>SRR1149685</c:v>
                </c:pt>
                <c:pt idx="2874">
                  <c:v>SRR1149686</c:v>
                </c:pt>
                <c:pt idx="2875">
                  <c:v>SRR1149687</c:v>
                </c:pt>
                <c:pt idx="2876">
                  <c:v>SRR1149688</c:v>
                </c:pt>
                <c:pt idx="2877">
                  <c:v>SRR1149689</c:v>
                </c:pt>
                <c:pt idx="2878">
                  <c:v>SRR1149690</c:v>
                </c:pt>
                <c:pt idx="2879">
                  <c:v>SRR1149691</c:v>
                </c:pt>
                <c:pt idx="2880">
                  <c:v>SRR1149692</c:v>
                </c:pt>
                <c:pt idx="2881">
                  <c:v>SRR1149693</c:v>
                </c:pt>
                <c:pt idx="2882">
                  <c:v>SRR1149694</c:v>
                </c:pt>
                <c:pt idx="2883">
                  <c:v>SRR1149695</c:v>
                </c:pt>
                <c:pt idx="2884">
                  <c:v>SRR1149696</c:v>
                </c:pt>
                <c:pt idx="2885">
                  <c:v>SRR1149697</c:v>
                </c:pt>
                <c:pt idx="2886">
                  <c:v>SRR1149698</c:v>
                </c:pt>
                <c:pt idx="2887">
                  <c:v>SRR1149699</c:v>
                </c:pt>
                <c:pt idx="2888">
                  <c:v>SRR1149700</c:v>
                </c:pt>
                <c:pt idx="2889">
                  <c:v>SRR1149701</c:v>
                </c:pt>
                <c:pt idx="2890">
                  <c:v>SRR1149702</c:v>
                </c:pt>
                <c:pt idx="2891">
                  <c:v>SRR1149703</c:v>
                </c:pt>
                <c:pt idx="2892">
                  <c:v>SRR1149704</c:v>
                </c:pt>
                <c:pt idx="2893">
                  <c:v>SRR1149705</c:v>
                </c:pt>
                <c:pt idx="2894">
                  <c:v>SRR1149706</c:v>
                </c:pt>
                <c:pt idx="2895">
                  <c:v>SRR1149707</c:v>
                </c:pt>
                <c:pt idx="2896">
                  <c:v>SRR1149708</c:v>
                </c:pt>
                <c:pt idx="2897">
                  <c:v>SRR1149709</c:v>
                </c:pt>
                <c:pt idx="2898">
                  <c:v>SRR1149710</c:v>
                </c:pt>
                <c:pt idx="2899">
                  <c:v>SRR1149711</c:v>
                </c:pt>
                <c:pt idx="2900">
                  <c:v>SRR1149712</c:v>
                </c:pt>
                <c:pt idx="2901">
                  <c:v>SRR1149713</c:v>
                </c:pt>
                <c:pt idx="2902">
                  <c:v>SRR1149714</c:v>
                </c:pt>
                <c:pt idx="2903">
                  <c:v>SRR1149715</c:v>
                </c:pt>
                <c:pt idx="2904">
                  <c:v>SRR1149716</c:v>
                </c:pt>
                <c:pt idx="2905">
                  <c:v>SRR1149717</c:v>
                </c:pt>
                <c:pt idx="2906">
                  <c:v>SRR1149718</c:v>
                </c:pt>
                <c:pt idx="2907">
                  <c:v>SRR1149719</c:v>
                </c:pt>
                <c:pt idx="2908">
                  <c:v>SRR1149720</c:v>
                </c:pt>
                <c:pt idx="2909">
                  <c:v>SRR1149721</c:v>
                </c:pt>
                <c:pt idx="2910">
                  <c:v>SRR1149722</c:v>
                </c:pt>
                <c:pt idx="2911">
                  <c:v>SRR1149723</c:v>
                </c:pt>
                <c:pt idx="2912">
                  <c:v>SRR1149724</c:v>
                </c:pt>
                <c:pt idx="2913">
                  <c:v>SRR1149725</c:v>
                </c:pt>
                <c:pt idx="2914">
                  <c:v>SRR1149726</c:v>
                </c:pt>
                <c:pt idx="2915">
                  <c:v>SRR1149727</c:v>
                </c:pt>
                <c:pt idx="2916">
                  <c:v>SRR1149728</c:v>
                </c:pt>
                <c:pt idx="2917">
                  <c:v>SRR1149729</c:v>
                </c:pt>
                <c:pt idx="2918">
                  <c:v>SRR1149730</c:v>
                </c:pt>
                <c:pt idx="2919">
                  <c:v>SRR1149731</c:v>
                </c:pt>
                <c:pt idx="2920">
                  <c:v>SRR1149732</c:v>
                </c:pt>
                <c:pt idx="2921">
                  <c:v>SRR1149733</c:v>
                </c:pt>
                <c:pt idx="2922">
                  <c:v>SRR1149734</c:v>
                </c:pt>
                <c:pt idx="2923">
                  <c:v>SRR1149735</c:v>
                </c:pt>
                <c:pt idx="2924">
                  <c:v>SRR1149736</c:v>
                </c:pt>
                <c:pt idx="2925">
                  <c:v>SRR1149737</c:v>
                </c:pt>
                <c:pt idx="2926">
                  <c:v>SRR1149738</c:v>
                </c:pt>
                <c:pt idx="2927">
                  <c:v>SRR1149739</c:v>
                </c:pt>
                <c:pt idx="2928">
                  <c:v>SRR1149740</c:v>
                </c:pt>
                <c:pt idx="2929">
                  <c:v>SRR1149741</c:v>
                </c:pt>
                <c:pt idx="2930">
                  <c:v>SRR1149742</c:v>
                </c:pt>
                <c:pt idx="2931">
                  <c:v>SRR1149743</c:v>
                </c:pt>
                <c:pt idx="2932">
                  <c:v>SRR1149744</c:v>
                </c:pt>
                <c:pt idx="2933">
                  <c:v>SRR1149745</c:v>
                </c:pt>
                <c:pt idx="2934">
                  <c:v>SRR1149746</c:v>
                </c:pt>
                <c:pt idx="2935">
                  <c:v>SRR1149747</c:v>
                </c:pt>
                <c:pt idx="2936">
                  <c:v>SRR1149748</c:v>
                </c:pt>
                <c:pt idx="2937">
                  <c:v>SRR1149749</c:v>
                </c:pt>
                <c:pt idx="2938">
                  <c:v>SRR1149750</c:v>
                </c:pt>
                <c:pt idx="2939">
                  <c:v>SRR1149751</c:v>
                </c:pt>
                <c:pt idx="2940">
                  <c:v>SRR1149752</c:v>
                </c:pt>
                <c:pt idx="2941">
                  <c:v>SRR1149753</c:v>
                </c:pt>
                <c:pt idx="2942">
                  <c:v>SRR1149754</c:v>
                </c:pt>
                <c:pt idx="2943">
                  <c:v>SRR1149755</c:v>
                </c:pt>
                <c:pt idx="2944">
                  <c:v>SRR1149756</c:v>
                </c:pt>
                <c:pt idx="2945">
                  <c:v>SRR1149757</c:v>
                </c:pt>
                <c:pt idx="2946">
                  <c:v>SRR1149758</c:v>
                </c:pt>
                <c:pt idx="2947">
                  <c:v>SRR1149759</c:v>
                </c:pt>
                <c:pt idx="2948">
                  <c:v>SRR1149760</c:v>
                </c:pt>
                <c:pt idx="2949">
                  <c:v>SRR1149761</c:v>
                </c:pt>
                <c:pt idx="2950">
                  <c:v>SRR1149762</c:v>
                </c:pt>
                <c:pt idx="2951">
                  <c:v>SRR1149763</c:v>
                </c:pt>
                <c:pt idx="2952">
                  <c:v>SRR1149764</c:v>
                </c:pt>
                <c:pt idx="2953">
                  <c:v>SRR1149765</c:v>
                </c:pt>
                <c:pt idx="2954">
                  <c:v>SRR1149766</c:v>
                </c:pt>
                <c:pt idx="2955">
                  <c:v>SRR1149767</c:v>
                </c:pt>
                <c:pt idx="2956">
                  <c:v>SRR1149768</c:v>
                </c:pt>
                <c:pt idx="2957">
                  <c:v>SRR1149769</c:v>
                </c:pt>
                <c:pt idx="2958">
                  <c:v>SRR1149770</c:v>
                </c:pt>
                <c:pt idx="2959">
                  <c:v>SRR1149771</c:v>
                </c:pt>
                <c:pt idx="2960">
                  <c:v>SRR1149772</c:v>
                </c:pt>
                <c:pt idx="2961">
                  <c:v>SRR1149773</c:v>
                </c:pt>
                <c:pt idx="2962">
                  <c:v>SRR1149774</c:v>
                </c:pt>
                <c:pt idx="2963">
                  <c:v>SRR1149775</c:v>
                </c:pt>
                <c:pt idx="2964">
                  <c:v>SRR1149776</c:v>
                </c:pt>
                <c:pt idx="2965">
                  <c:v>SRR1149777</c:v>
                </c:pt>
                <c:pt idx="2966">
                  <c:v>SRR1149778</c:v>
                </c:pt>
                <c:pt idx="2967">
                  <c:v>SRR1149779</c:v>
                </c:pt>
                <c:pt idx="2968">
                  <c:v>SRR1149780</c:v>
                </c:pt>
                <c:pt idx="2969">
                  <c:v>SRR1149781</c:v>
                </c:pt>
                <c:pt idx="2970">
                  <c:v>SRR1149782</c:v>
                </c:pt>
                <c:pt idx="2971">
                  <c:v>SRR1149783</c:v>
                </c:pt>
                <c:pt idx="2972">
                  <c:v>SRR1149784</c:v>
                </c:pt>
                <c:pt idx="2973">
                  <c:v>SRR1149785</c:v>
                </c:pt>
                <c:pt idx="2974">
                  <c:v>SRR1149786</c:v>
                </c:pt>
                <c:pt idx="2975">
                  <c:v>SRR1149787</c:v>
                </c:pt>
                <c:pt idx="2976">
                  <c:v>SRR1149788</c:v>
                </c:pt>
                <c:pt idx="2977">
                  <c:v>SRR1149789</c:v>
                </c:pt>
                <c:pt idx="2978">
                  <c:v>SRR1149790</c:v>
                </c:pt>
                <c:pt idx="2979">
                  <c:v>SRR1149791</c:v>
                </c:pt>
                <c:pt idx="2980">
                  <c:v>SRR1149792</c:v>
                </c:pt>
                <c:pt idx="2981">
                  <c:v>SRR1149793</c:v>
                </c:pt>
                <c:pt idx="2982">
                  <c:v>SRR1149794</c:v>
                </c:pt>
                <c:pt idx="2983">
                  <c:v>SRR1149795</c:v>
                </c:pt>
                <c:pt idx="2984">
                  <c:v>SRR1149796</c:v>
                </c:pt>
                <c:pt idx="2985">
                  <c:v>SRR1149797</c:v>
                </c:pt>
                <c:pt idx="2986">
                  <c:v>SRR1149798</c:v>
                </c:pt>
                <c:pt idx="2987">
                  <c:v>SRR1149799</c:v>
                </c:pt>
                <c:pt idx="2988">
                  <c:v>SRR1149800</c:v>
                </c:pt>
                <c:pt idx="2989">
                  <c:v>SRR1149801</c:v>
                </c:pt>
                <c:pt idx="2990">
                  <c:v>SRR1149802</c:v>
                </c:pt>
                <c:pt idx="2991">
                  <c:v>SRR1149803</c:v>
                </c:pt>
                <c:pt idx="2992">
                  <c:v>SRR1149804</c:v>
                </c:pt>
                <c:pt idx="2993">
                  <c:v>SRR1149805</c:v>
                </c:pt>
                <c:pt idx="2994">
                  <c:v>SRR1149806</c:v>
                </c:pt>
                <c:pt idx="2995">
                  <c:v>SRR1149807</c:v>
                </c:pt>
                <c:pt idx="2996">
                  <c:v>SRR1149808</c:v>
                </c:pt>
                <c:pt idx="2997">
                  <c:v>SRR1149809</c:v>
                </c:pt>
                <c:pt idx="2998">
                  <c:v>SRR1149810</c:v>
                </c:pt>
                <c:pt idx="2999">
                  <c:v>SRR1149811</c:v>
                </c:pt>
                <c:pt idx="3000">
                  <c:v>SRR1149812</c:v>
                </c:pt>
                <c:pt idx="3001">
                  <c:v>SRR1149813</c:v>
                </c:pt>
                <c:pt idx="3002">
                  <c:v>SRR1149814</c:v>
                </c:pt>
                <c:pt idx="3003">
                  <c:v>SRR1149815</c:v>
                </c:pt>
                <c:pt idx="3004">
                  <c:v>SRR1149816</c:v>
                </c:pt>
                <c:pt idx="3005">
                  <c:v>SRR1149817</c:v>
                </c:pt>
                <c:pt idx="3006">
                  <c:v>SRR1149818</c:v>
                </c:pt>
                <c:pt idx="3007">
                  <c:v>SRR1149819</c:v>
                </c:pt>
                <c:pt idx="3008">
                  <c:v>SRR1149820</c:v>
                </c:pt>
                <c:pt idx="3009">
                  <c:v>SRR1149821</c:v>
                </c:pt>
                <c:pt idx="3010">
                  <c:v>SRR1149822</c:v>
                </c:pt>
                <c:pt idx="3011">
                  <c:v>SRR1149823</c:v>
                </c:pt>
                <c:pt idx="3012">
                  <c:v>SRR1149824</c:v>
                </c:pt>
                <c:pt idx="3013">
                  <c:v>SRR1149825</c:v>
                </c:pt>
                <c:pt idx="3014">
                  <c:v>SRR1149826</c:v>
                </c:pt>
                <c:pt idx="3015">
                  <c:v>SRR1149827</c:v>
                </c:pt>
                <c:pt idx="3016">
                  <c:v>SRR1149828</c:v>
                </c:pt>
                <c:pt idx="3017">
                  <c:v>SRR1149829</c:v>
                </c:pt>
                <c:pt idx="3018">
                  <c:v>SRR1149830</c:v>
                </c:pt>
                <c:pt idx="3019">
                  <c:v>SRR1149831</c:v>
                </c:pt>
                <c:pt idx="3020">
                  <c:v>SRR1149833</c:v>
                </c:pt>
                <c:pt idx="3021">
                  <c:v>SRR1149834</c:v>
                </c:pt>
                <c:pt idx="3022">
                  <c:v>SRR1149835</c:v>
                </c:pt>
                <c:pt idx="3023">
                  <c:v>SRR1149836</c:v>
                </c:pt>
                <c:pt idx="3024">
                  <c:v>SRR1149837</c:v>
                </c:pt>
                <c:pt idx="3025">
                  <c:v>SRR1149838</c:v>
                </c:pt>
                <c:pt idx="3026">
                  <c:v>SRR1149839</c:v>
                </c:pt>
                <c:pt idx="3027">
                  <c:v>SRR1149840</c:v>
                </c:pt>
                <c:pt idx="3028">
                  <c:v>SRR1149841</c:v>
                </c:pt>
                <c:pt idx="3029">
                  <c:v>SRR1149842</c:v>
                </c:pt>
                <c:pt idx="3030">
                  <c:v>SRR1149843</c:v>
                </c:pt>
                <c:pt idx="3031">
                  <c:v>SRR1149844</c:v>
                </c:pt>
                <c:pt idx="3032">
                  <c:v>SRR1149845</c:v>
                </c:pt>
                <c:pt idx="3033">
                  <c:v>SRR1149846</c:v>
                </c:pt>
                <c:pt idx="3034">
                  <c:v>SRR1149847</c:v>
                </c:pt>
                <c:pt idx="3035">
                  <c:v>SRR1149848</c:v>
                </c:pt>
                <c:pt idx="3036">
                  <c:v>SRR1149849</c:v>
                </c:pt>
                <c:pt idx="3037">
                  <c:v>SRR1149850</c:v>
                </c:pt>
                <c:pt idx="3038">
                  <c:v>SRR1149851</c:v>
                </c:pt>
                <c:pt idx="3039">
                  <c:v>SRR1149852</c:v>
                </c:pt>
                <c:pt idx="3040">
                  <c:v>SRR1149853</c:v>
                </c:pt>
                <c:pt idx="3041">
                  <c:v>SRR1149854</c:v>
                </c:pt>
                <c:pt idx="3042">
                  <c:v>SRR1149855</c:v>
                </c:pt>
                <c:pt idx="3043">
                  <c:v>SRR1149856</c:v>
                </c:pt>
                <c:pt idx="3044">
                  <c:v>SRR1149857</c:v>
                </c:pt>
                <c:pt idx="3045">
                  <c:v>SRR1149858</c:v>
                </c:pt>
                <c:pt idx="3046">
                  <c:v>SRR1149859</c:v>
                </c:pt>
                <c:pt idx="3047">
                  <c:v>SRR1149860</c:v>
                </c:pt>
                <c:pt idx="3048">
                  <c:v>SRR1149861</c:v>
                </c:pt>
                <c:pt idx="3049">
                  <c:v>SRR1149862</c:v>
                </c:pt>
                <c:pt idx="3050">
                  <c:v>SRR1149863</c:v>
                </c:pt>
                <c:pt idx="3051">
                  <c:v>SRR1149864</c:v>
                </c:pt>
                <c:pt idx="3052">
                  <c:v>SRR1149865</c:v>
                </c:pt>
                <c:pt idx="3053">
                  <c:v>SRR1149866</c:v>
                </c:pt>
                <c:pt idx="3054">
                  <c:v>SRR1149867</c:v>
                </c:pt>
                <c:pt idx="3055">
                  <c:v>SRR1149868</c:v>
                </c:pt>
                <c:pt idx="3056">
                  <c:v>SRR1149869</c:v>
                </c:pt>
                <c:pt idx="3057">
                  <c:v>SRR1149870</c:v>
                </c:pt>
                <c:pt idx="3058">
                  <c:v>SRR1149871</c:v>
                </c:pt>
                <c:pt idx="3059">
                  <c:v>SRR1149872</c:v>
                </c:pt>
                <c:pt idx="3060">
                  <c:v>SRR1149873</c:v>
                </c:pt>
                <c:pt idx="3061">
                  <c:v>SRR1149874</c:v>
                </c:pt>
                <c:pt idx="3062">
                  <c:v>SRR1149875</c:v>
                </c:pt>
                <c:pt idx="3063">
                  <c:v>SRR1149876</c:v>
                </c:pt>
                <c:pt idx="3064">
                  <c:v>SRR1149877</c:v>
                </c:pt>
                <c:pt idx="3065">
                  <c:v>SRR1149878</c:v>
                </c:pt>
                <c:pt idx="3066">
                  <c:v>SRR1149879</c:v>
                </c:pt>
                <c:pt idx="3067">
                  <c:v>SRR1149880</c:v>
                </c:pt>
                <c:pt idx="3068">
                  <c:v>SRR1149881</c:v>
                </c:pt>
                <c:pt idx="3069">
                  <c:v>SRR1149882</c:v>
                </c:pt>
                <c:pt idx="3070">
                  <c:v>SRR1149883</c:v>
                </c:pt>
                <c:pt idx="3071">
                  <c:v>SRR1149884</c:v>
                </c:pt>
                <c:pt idx="3072">
                  <c:v>SRR1149885</c:v>
                </c:pt>
                <c:pt idx="3073">
                  <c:v>SRR1149886</c:v>
                </c:pt>
                <c:pt idx="3074">
                  <c:v>SRR1149887</c:v>
                </c:pt>
                <c:pt idx="3075">
                  <c:v>SRR1149888</c:v>
                </c:pt>
                <c:pt idx="3076">
                  <c:v>SRR1149889</c:v>
                </c:pt>
                <c:pt idx="3077">
                  <c:v>SRR1149890</c:v>
                </c:pt>
                <c:pt idx="3078">
                  <c:v>SRR1149891</c:v>
                </c:pt>
                <c:pt idx="3079">
                  <c:v>SRR1149892</c:v>
                </c:pt>
                <c:pt idx="3080">
                  <c:v>SRR1149893</c:v>
                </c:pt>
                <c:pt idx="3081">
                  <c:v>SRR1149894</c:v>
                </c:pt>
                <c:pt idx="3082">
                  <c:v>SRR1149895</c:v>
                </c:pt>
                <c:pt idx="3083">
                  <c:v>SRR1149896</c:v>
                </c:pt>
                <c:pt idx="3084">
                  <c:v>SRR1149897</c:v>
                </c:pt>
                <c:pt idx="3085">
                  <c:v>SRR1149898</c:v>
                </c:pt>
                <c:pt idx="3086">
                  <c:v>SRR1149899</c:v>
                </c:pt>
                <c:pt idx="3087">
                  <c:v>SRR1149900</c:v>
                </c:pt>
                <c:pt idx="3088">
                  <c:v>SRR1149901</c:v>
                </c:pt>
                <c:pt idx="3089">
                  <c:v>SRR1149902</c:v>
                </c:pt>
                <c:pt idx="3090">
                  <c:v>SRR1149903</c:v>
                </c:pt>
                <c:pt idx="3091">
                  <c:v>SRR1149904</c:v>
                </c:pt>
                <c:pt idx="3092">
                  <c:v>SRR1149905</c:v>
                </c:pt>
                <c:pt idx="3093">
                  <c:v>SRR1149906</c:v>
                </c:pt>
                <c:pt idx="3094">
                  <c:v>SRR1149907</c:v>
                </c:pt>
                <c:pt idx="3095">
                  <c:v>SRR1149908</c:v>
                </c:pt>
                <c:pt idx="3096">
                  <c:v>SRR1149909</c:v>
                </c:pt>
                <c:pt idx="3097">
                  <c:v>SRR1149910</c:v>
                </c:pt>
                <c:pt idx="3098">
                  <c:v>SRR1149911</c:v>
                </c:pt>
                <c:pt idx="3099">
                  <c:v>SRR1149912</c:v>
                </c:pt>
                <c:pt idx="3100">
                  <c:v>SRR1149913</c:v>
                </c:pt>
              </c:strCache>
            </c:strRef>
          </c:cat>
          <c:val>
            <c:numRef>
              <c:f>Folha1!$S$3025:$S$6125</c:f>
              <c:numCache>
                <c:formatCode>General</c:formatCode>
                <c:ptCount val="3101"/>
                <c:pt idx="0">
                  <c:v>1.725824683414422</c:v>
                </c:pt>
                <c:pt idx="1">
                  <c:v>1.725824683414422</c:v>
                </c:pt>
                <c:pt idx="2">
                  <c:v>1.725824683414422</c:v>
                </c:pt>
                <c:pt idx="3">
                  <c:v>1.725824683414422</c:v>
                </c:pt>
                <c:pt idx="4">
                  <c:v>1.725824683414422</c:v>
                </c:pt>
                <c:pt idx="5">
                  <c:v>1.725824683414422</c:v>
                </c:pt>
                <c:pt idx="6">
                  <c:v>1.725824683414422</c:v>
                </c:pt>
                <c:pt idx="7">
                  <c:v>1.725824683414422</c:v>
                </c:pt>
                <c:pt idx="8">
                  <c:v>1.725824683414422</c:v>
                </c:pt>
                <c:pt idx="9">
                  <c:v>1.725824683414422</c:v>
                </c:pt>
                <c:pt idx="10">
                  <c:v>1.725824683414422</c:v>
                </c:pt>
                <c:pt idx="11">
                  <c:v>1.725824683414422</c:v>
                </c:pt>
                <c:pt idx="12">
                  <c:v>1.725824683414422</c:v>
                </c:pt>
                <c:pt idx="13">
                  <c:v>1.725824683414422</c:v>
                </c:pt>
                <c:pt idx="14">
                  <c:v>1.725824683414422</c:v>
                </c:pt>
                <c:pt idx="15">
                  <c:v>1.725824683414422</c:v>
                </c:pt>
                <c:pt idx="16">
                  <c:v>1.725824683414422</c:v>
                </c:pt>
                <c:pt idx="17">
                  <c:v>1.725824683414422</c:v>
                </c:pt>
                <c:pt idx="18">
                  <c:v>1.725824683414422</c:v>
                </c:pt>
                <c:pt idx="19">
                  <c:v>1.725824683414422</c:v>
                </c:pt>
                <c:pt idx="20">
                  <c:v>1.725824683414422</c:v>
                </c:pt>
                <c:pt idx="21">
                  <c:v>1.725824683414422</c:v>
                </c:pt>
                <c:pt idx="22">
                  <c:v>1.725824683414422</c:v>
                </c:pt>
                <c:pt idx="23">
                  <c:v>1.725824683414422</c:v>
                </c:pt>
                <c:pt idx="24">
                  <c:v>1.725824683414422</c:v>
                </c:pt>
                <c:pt idx="25">
                  <c:v>1.725824683414422</c:v>
                </c:pt>
                <c:pt idx="26">
                  <c:v>1.725824683414422</c:v>
                </c:pt>
                <c:pt idx="27">
                  <c:v>1.725824683414422</c:v>
                </c:pt>
                <c:pt idx="28">
                  <c:v>1.725824683414422</c:v>
                </c:pt>
                <c:pt idx="29">
                  <c:v>1.725824683414422</c:v>
                </c:pt>
                <c:pt idx="30">
                  <c:v>1.725824683414422</c:v>
                </c:pt>
                <c:pt idx="31">
                  <c:v>1.725824683414422</c:v>
                </c:pt>
                <c:pt idx="32">
                  <c:v>1.725824683414422</c:v>
                </c:pt>
                <c:pt idx="33">
                  <c:v>1.725824683414422</c:v>
                </c:pt>
                <c:pt idx="34">
                  <c:v>1.725824683414422</c:v>
                </c:pt>
                <c:pt idx="35">
                  <c:v>1.725824683414422</c:v>
                </c:pt>
                <c:pt idx="36">
                  <c:v>1.725824683414422</c:v>
                </c:pt>
                <c:pt idx="37">
                  <c:v>1.725824683414422</c:v>
                </c:pt>
                <c:pt idx="38">
                  <c:v>1.725824683414422</c:v>
                </c:pt>
                <c:pt idx="39">
                  <c:v>1.725824683414422</c:v>
                </c:pt>
                <c:pt idx="40">
                  <c:v>1.725824683414422</c:v>
                </c:pt>
                <c:pt idx="41">
                  <c:v>1.725824683414422</c:v>
                </c:pt>
                <c:pt idx="42">
                  <c:v>1.725824683414422</c:v>
                </c:pt>
                <c:pt idx="43">
                  <c:v>1.725824683414422</c:v>
                </c:pt>
                <c:pt idx="44">
                  <c:v>1.725824683414422</c:v>
                </c:pt>
                <c:pt idx="45">
                  <c:v>1.725824683414422</c:v>
                </c:pt>
                <c:pt idx="46">
                  <c:v>1.725824683414422</c:v>
                </c:pt>
                <c:pt idx="47">
                  <c:v>1.725824683414422</c:v>
                </c:pt>
                <c:pt idx="48">
                  <c:v>1.725824683414422</c:v>
                </c:pt>
                <c:pt idx="49">
                  <c:v>1.725824683414422</c:v>
                </c:pt>
                <c:pt idx="50">
                  <c:v>1.725824683414422</c:v>
                </c:pt>
                <c:pt idx="51">
                  <c:v>1.725824683414422</c:v>
                </c:pt>
                <c:pt idx="52">
                  <c:v>1.725824683414422</c:v>
                </c:pt>
                <c:pt idx="53">
                  <c:v>1.725824683414422</c:v>
                </c:pt>
                <c:pt idx="54">
                  <c:v>1.725824683414422</c:v>
                </c:pt>
                <c:pt idx="55">
                  <c:v>1.725824683414422</c:v>
                </c:pt>
                <c:pt idx="56">
                  <c:v>1.725824683414422</c:v>
                </c:pt>
                <c:pt idx="57">
                  <c:v>1.725824683414422</c:v>
                </c:pt>
                <c:pt idx="58">
                  <c:v>1.725824683414422</c:v>
                </c:pt>
                <c:pt idx="59">
                  <c:v>1.725824683414422</c:v>
                </c:pt>
                <c:pt idx="60">
                  <c:v>1.725824683414422</c:v>
                </c:pt>
                <c:pt idx="61">
                  <c:v>1.725824683414422</c:v>
                </c:pt>
                <c:pt idx="62">
                  <c:v>1.725824683414422</c:v>
                </c:pt>
                <c:pt idx="63">
                  <c:v>1.725824683414422</c:v>
                </c:pt>
                <c:pt idx="64">
                  <c:v>1.725824683414422</c:v>
                </c:pt>
                <c:pt idx="65">
                  <c:v>1.725824683414422</c:v>
                </c:pt>
                <c:pt idx="66">
                  <c:v>1.725824683414422</c:v>
                </c:pt>
                <c:pt idx="67">
                  <c:v>1.725824683414422</c:v>
                </c:pt>
                <c:pt idx="68">
                  <c:v>1.725824683414422</c:v>
                </c:pt>
                <c:pt idx="69">
                  <c:v>1.725824683414422</c:v>
                </c:pt>
                <c:pt idx="70">
                  <c:v>1.725824683414422</c:v>
                </c:pt>
                <c:pt idx="71">
                  <c:v>1.725824683414422</c:v>
                </c:pt>
                <c:pt idx="72">
                  <c:v>1.725824683414422</c:v>
                </c:pt>
                <c:pt idx="73">
                  <c:v>1.725824683414422</c:v>
                </c:pt>
                <c:pt idx="74">
                  <c:v>1.725824683414422</c:v>
                </c:pt>
                <c:pt idx="75">
                  <c:v>1.725824683414422</c:v>
                </c:pt>
                <c:pt idx="76">
                  <c:v>1.725824683414422</c:v>
                </c:pt>
                <c:pt idx="77">
                  <c:v>1.725824683414422</c:v>
                </c:pt>
                <c:pt idx="78">
                  <c:v>1.725824683414422</c:v>
                </c:pt>
                <c:pt idx="79">
                  <c:v>1.725824683414422</c:v>
                </c:pt>
                <c:pt idx="80">
                  <c:v>1.725824683414422</c:v>
                </c:pt>
                <c:pt idx="81">
                  <c:v>1.725824683414422</c:v>
                </c:pt>
                <c:pt idx="82">
                  <c:v>1.725824683414422</c:v>
                </c:pt>
                <c:pt idx="83">
                  <c:v>1.725824683414422</c:v>
                </c:pt>
                <c:pt idx="84">
                  <c:v>1.725824683414422</c:v>
                </c:pt>
                <c:pt idx="85">
                  <c:v>1.725824683414422</c:v>
                </c:pt>
                <c:pt idx="86">
                  <c:v>1.725824683414422</c:v>
                </c:pt>
                <c:pt idx="87">
                  <c:v>1.725824683414422</c:v>
                </c:pt>
                <c:pt idx="88">
                  <c:v>1.725824683414422</c:v>
                </c:pt>
                <c:pt idx="89">
                  <c:v>1.725824683414422</c:v>
                </c:pt>
                <c:pt idx="90">
                  <c:v>1.725824683414422</c:v>
                </c:pt>
                <c:pt idx="91">
                  <c:v>1.725824683414422</c:v>
                </c:pt>
                <c:pt idx="92">
                  <c:v>1.725824683414422</c:v>
                </c:pt>
                <c:pt idx="93">
                  <c:v>1.725824683414422</c:v>
                </c:pt>
                <c:pt idx="94">
                  <c:v>1.725824683414422</c:v>
                </c:pt>
                <c:pt idx="95">
                  <c:v>1.725824683414422</c:v>
                </c:pt>
                <c:pt idx="96">
                  <c:v>1.725824683414422</c:v>
                </c:pt>
                <c:pt idx="97">
                  <c:v>1.725824683414422</c:v>
                </c:pt>
                <c:pt idx="98">
                  <c:v>1.725824683414422</c:v>
                </c:pt>
                <c:pt idx="99">
                  <c:v>1.725824683414422</c:v>
                </c:pt>
                <c:pt idx="100">
                  <c:v>1.725824683414422</c:v>
                </c:pt>
                <c:pt idx="101">
                  <c:v>1.725824683414422</c:v>
                </c:pt>
                <c:pt idx="102">
                  <c:v>1.725824683414422</c:v>
                </c:pt>
                <c:pt idx="103">
                  <c:v>1.725824683414422</c:v>
                </c:pt>
                <c:pt idx="104">
                  <c:v>1.725824683414422</c:v>
                </c:pt>
                <c:pt idx="105">
                  <c:v>1.725824683414422</c:v>
                </c:pt>
                <c:pt idx="106">
                  <c:v>1.725824683414422</c:v>
                </c:pt>
                <c:pt idx="107">
                  <c:v>1.725824683414422</c:v>
                </c:pt>
                <c:pt idx="108">
                  <c:v>1.725824683414422</c:v>
                </c:pt>
                <c:pt idx="109">
                  <c:v>1.725824683414422</c:v>
                </c:pt>
                <c:pt idx="110">
                  <c:v>1.725824683414422</c:v>
                </c:pt>
                <c:pt idx="111">
                  <c:v>1.725824683414422</c:v>
                </c:pt>
                <c:pt idx="112">
                  <c:v>1.725824683414422</c:v>
                </c:pt>
                <c:pt idx="113">
                  <c:v>1.725824683414422</c:v>
                </c:pt>
                <c:pt idx="114">
                  <c:v>1.725824683414422</c:v>
                </c:pt>
                <c:pt idx="115">
                  <c:v>1.725824683414422</c:v>
                </c:pt>
                <c:pt idx="116">
                  <c:v>1.725824683414422</c:v>
                </c:pt>
                <c:pt idx="117">
                  <c:v>1.725824683414422</c:v>
                </c:pt>
                <c:pt idx="118">
                  <c:v>1.725824683414422</c:v>
                </c:pt>
                <c:pt idx="119">
                  <c:v>1.725824683414422</c:v>
                </c:pt>
                <c:pt idx="120">
                  <c:v>1.725824683414422</c:v>
                </c:pt>
                <c:pt idx="121">
                  <c:v>1.725824683414422</c:v>
                </c:pt>
                <c:pt idx="122">
                  <c:v>1.725824683414422</c:v>
                </c:pt>
                <c:pt idx="123">
                  <c:v>1.725824683414422</c:v>
                </c:pt>
                <c:pt idx="124">
                  <c:v>1.725824683414422</c:v>
                </c:pt>
                <c:pt idx="125">
                  <c:v>1.725824683414422</c:v>
                </c:pt>
                <c:pt idx="126">
                  <c:v>1.725824683414422</c:v>
                </c:pt>
                <c:pt idx="127">
                  <c:v>1.725824683414422</c:v>
                </c:pt>
                <c:pt idx="128">
                  <c:v>1.725824683414422</c:v>
                </c:pt>
                <c:pt idx="129">
                  <c:v>1.725824683414422</c:v>
                </c:pt>
                <c:pt idx="130">
                  <c:v>1.725824683414422</c:v>
                </c:pt>
                <c:pt idx="131">
                  <c:v>1.725824683414422</c:v>
                </c:pt>
                <c:pt idx="132">
                  <c:v>1.725824683414422</c:v>
                </c:pt>
                <c:pt idx="133">
                  <c:v>1.725824683414422</c:v>
                </c:pt>
                <c:pt idx="134">
                  <c:v>1.725824683414422</c:v>
                </c:pt>
                <c:pt idx="135">
                  <c:v>1.725824683414422</c:v>
                </c:pt>
                <c:pt idx="136">
                  <c:v>1.725824683414422</c:v>
                </c:pt>
                <c:pt idx="137">
                  <c:v>1.725824683414422</c:v>
                </c:pt>
                <c:pt idx="138">
                  <c:v>1.725824683414422</c:v>
                </c:pt>
                <c:pt idx="139">
                  <c:v>1.725824683414422</c:v>
                </c:pt>
                <c:pt idx="140">
                  <c:v>1.725824683414422</c:v>
                </c:pt>
                <c:pt idx="141">
                  <c:v>1.725824683414422</c:v>
                </c:pt>
                <c:pt idx="142">
                  <c:v>1.725824683414422</c:v>
                </c:pt>
                <c:pt idx="143">
                  <c:v>1.725824683414422</c:v>
                </c:pt>
                <c:pt idx="144">
                  <c:v>1.725824683414422</c:v>
                </c:pt>
                <c:pt idx="145">
                  <c:v>1.725824683414422</c:v>
                </c:pt>
                <c:pt idx="146">
                  <c:v>1.725824683414422</c:v>
                </c:pt>
                <c:pt idx="147">
                  <c:v>1.725824683414422</c:v>
                </c:pt>
                <c:pt idx="148">
                  <c:v>1.725824683414422</c:v>
                </c:pt>
                <c:pt idx="149">
                  <c:v>1.725824683414422</c:v>
                </c:pt>
                <c:pt idx="150">
                  <c:v>1.725824683414422</c:v>
                </c:pt>
                <c:pt idx="151">
                  <c:v>1.725824683414422</c:v>
                </c:pt>
                <c:pt idx="152">
                  <c:v>1.725824683414422</c:v>
                </c:pt>
                <c:pt idx="153">
                  <c:v>1.725824683414422</c:v>
                </c:pt>
                <c:pt idx="154">
                  <c:v>1.725824683414422</c:v>
                </c:pt>
                <c:pt idx="155">
                  <c:v>1.725824683414422</c:v>
                </c:pt>
                <c:pt idx="156">
                  <c:v>1.725824683414422</c:v>
                </c:pt>
                <c:pt idx="157">
                  <c:v>1.725824683414422</c:v>
                </c:pt>
                <c:pt idx="158">
                  <c:v>1.725824683414422</c:v>
                </c:pt>
                <c:pt idx="159">
                  <c:v>1.725824683414422</c:v>
                </c:pt>
                <c:pt idx="160">
                  <c:v>1.725824683414422</c:v>
                </c:pt>
                <c:pt idx="161">
                  <c:v>1.725824683414422</c:v>
                </c:pt>
                <c:pt idx="162">
                  <c:v>1.725824683414422</c:v>
                </c:pt>
                <c:pt idx="163">
                  <c:v>1.725824683414422</c:v>
                </c:pt>
                <c:pt idx="164">
                  <c:v>1.725824683414422</c:v>
                </c:pt>
                <c:pt idx="165">
                  <c:v>1.725824683414422</c:v>
                </c:pt>
                <c:pt idx="166">
                  <c:v>1.725824683414422</c:v>
                </c:pt>
                <c:pt idx="167">
                  <c:v>1.725824683414422</c:v>
                </c:pt>
                <c:pt idx="168">
                  <c:v>1.725824683414422</c:v>
                </c:pt>
                <c:pt idx="169">
                  <c:v>1.725824683414422</c:v>
                </c:pt>
                <c:pt idx="170">
                  <c:v>1.725824683414422</c:v>
                </c:pt>
                <c:pt idx="171">
                  <c:v>1.725824683414422</c:v>
                </c:pt>
                <c:pt idx="172">
                  <c:v>1.725824683414422</c:v>
                </c:pt>
                <c:pt idx="173">
                  <c:v>1.725824683414422</c:v>
                </c:pt>
                <c:pt idx="174">
                  <c:v>1.725824683414422</c:v>
                </c:pt>
                <c:pt idx="175">
                  <c:v>1.725824683414422</c:v>
                </c:pt>
                <c:pt idx="176">
                  <c:v>1.725824683414422</c:v>
                </c:pt>
                <c:pt idx="177">
                  <c:v>1.725824683414422</c:v>
                </c:pt>
                <c:pt idx="178">
                  <c:v>1.725824683414422</c:v>
                </c:pt>
                <c:pt idx="179">
                  <c:v>1.725824683414422</c:v>
                </c:pt>
                <c:pt idx="180">
                  <c:v>1.725824683414422</c:v>
                </c:pt>
                <c:pt idx="181">
                  <c:v>1.725824683414422</c:v>
                </c:pt>
                <c:pt idx="182">
                  <c:v>1.725824683414422</c:v>
                </c:pt>
                <c:pt idx="183">
                  <c:v>1.725824683414422</c:v>
                </c:pt>
                <c:pt idx="184">
                  <c:v>1.725824683414422</c:v>
                </c:pt>
                <c:pt idx="185">
                  <c:v>1.725824683414422</c:v>
                </c:pt>
                <c:pt idx="186">
                  <c:v>1.725824683414422</c:v>
                </c:pt>
                <c:pt idx="187">
                  <c:v>1.725824683414422</c:v>
                </c:pt>
                <c:pt idx="188">
                  <c:v>1.725824683414422</c:v>
                </c:pt>
                <c:pt idx="189">
                  <c:v>1.725824683414422</c:v>
                </c:pt>
                <c:pt idx="190">
                  <c:v>1.725824683414422</c:v>
                </c:pt>
                <c:pt idx="191">
                  <c:v>1.725824683414422</c:v>
                </c:pt>
                <c:pt idx="192">
                  <c:v>1.725824683414422</c:v>
                </c:pt>
                <c:pt idx="193">
                  <c:v>1.725824683414422</c:v>
                </c:pt>
                <c:pt idx="194">
                  <c:v>1.725824683414422</c:v>
                </c:pt>
                <c:pt idx="195">
                  <c:v>1.725824683414422</c:v>
                </c:pt>
                <c:pt idx="196">
                  <c:v>1.725824683414422</c:v>
                </c:pt>
                <c:pt idx="197">
                  <c:v>1.725824683414422</c:v>
                </c:pt>
                <c:pt idx="198">
                  <c:v>1.725824683414422</c:v>
                </c:pt>
                <c:pt idx="199">
                  <c:v>1.725824683414422</c:v>
                </c:pt>
                <c:pt idx="200">
                  <c:v>1.725824683414422</c:v>
                </c:pt>
                <c:pt idx="201">
                  <c:v>1.725824683414422</c:v>
                </c:pt>
                <c:pt idx="202">
                  <c:v>1.725824683414422</c:v>
                </c:pt>
                <c:pt idx="203">
                  <c:v>1.725824683414422</c:v>
                </c:pt>
                <c:pt idx="204">
                  <c:v>1.725824683414422</c:v>
                </c:pt>
                <c:pt idx="205">
                  <c:v>1.725824683414422</c:v>
                </c:pt>
                <c:pt idx="206">
                  <c:v>1.725824683414422</c:v>
                </c:pt>
                <c:pt idx="207">
                  <c:v>1.725824683414422</c:v>
                </c:pt>
                <c:pt idx="208">
                  <c:v>1.725824683414422</c:v>
                </c:pt>
                <c:pt idx="209">
                  <c:v>1.725824683414422</c:v>
                </c:pt>
                <c:pt idx="210">
                  <c:v>1.725824683414422</c:v>
                </c:pt>
                <c:pt idx="211">
                  <c:v>1.725824683414422</c:v>
                </c:pt>
                <c:pt idx="212">
                  <c:v>1.725824683414422</c:v>
                </c:pt>
                <c:pt idx="213">
                  <c:v>1.725824683414422</c:v>
                </c:pt>
                <c:pt idx="214">
                  <c:v>1.725824683414422</c:v>
                </c:pt>
                <c:pt idx="215">
                  <c:v>1.725824683414422</c:v>
                </c:pt>
                <c:pt idx="216">
                  <c:v>1.725824683414422</c:v>
                </c:pt>
                <c:pt idx="217">
                  <c:v>1.725824683414422</c:v>
                </c:pt>
                <c:pt idx="218">
                  <c:v>1.725824683414422</c:v>
                </c:pt>
                <c:pt idx="219">
                  <c:v>1.725824683414422</c:v>
                </c:pt>
                <c:pt idx="220">
                  <c:v>1.725824683414422</c:v>
                </c:pt>
                <c:pt idx="221">
                  <c:v>1.725824683414422</c:v>
                </c:pt>
                <c:pt idx="222">
                  <c:v>1.725824683414422</c:v>
                </c:pt>
                <c:pt idx="223">
                  <c:v>1.725824683414422</c:v>
                </c:pt>
                <c:pt idx="224">
                  <c:v>1.725824683414422</c:v>
                </c:pt>
                <c:pt idx="225">
                  <c:v>1.725824683414422</c:v>
                </c:pt>
                <c:pt idx="226">
                  <c:v>1.725824683414422</c:v>
                </c:pt>
                <c:pt idx="227">
                  <c:v>1.725824683414422</c:v>
                </c:pt>
                <c:pt idx="228">
                  <c:v>1.725824683414422</c:v>
                </c:pt>
                <c:pt idx="229">
                  <c:v>1.725824683414422</c:v>
                </c:pt>
                <c:pt idx="230">
                  <c:v>1.725824683414422</c:v>
                </c:pt>
                <c:pt idx="231">
                  <c:v>1.725824683414422</c:v>
                </c:pt>
                <c:pt idx="232">
                  <c:v>1.725824683414422</c:v>
                </c:pt>
                <c:pt idx="233">
                  <c:v>1.725824683414422</c:v>
                </c:pt>
                <c:pt idx="234">
                  <c:v>1.725824683414422</c:v>
                </c:pt>
                <c:pt idx="235">
                  <c:v>1.725824683414422</c:v>
                </c:pt>
                <c:pt idx="236">
                  <c:v>1.725824683414422</c:v>
                </c:pt>
                <c:pt idx="237">
                  <c:v>1.725824683414422</c:v>
                </c:pt>
                <c:pt idx="238">
                  <c:v>1.725824683414422</c:v>
                </c:pt>
                <c:pt idx="239">
                  <c:v>1.725824683414422</c:v>
                </c:pt>
                <c:pt idx="240">
                  <c:v>1.725824683414422</c:v>
                </c:pt>
                <c:pt idx="241">
                  <c:v>1.725824683414422</c:v>
                </c:pt>
                <c:pt idx="242">
                  <c:v>1.725824683414422</c:v>
                </c:pt>
                <c:pt idx="243">
                  <c:v>1.725824683414422</c:v>
                </c:pt>
                <c:pt idx="244">
                  <c:v>1.725824683414422</c:v>
                </c:pt>
                <c:pt idx="245">
                  <c:v>1.725824683414422</c:v>
                </c:pt>
                <c:pt idx="246">
                  <c:v>1.725824683414422</c:v>
                </c:pt>
                <c:pt idx="247">
                  <c:v>1.725824683414422</c:v>
                </c:pt>
                <c:pt idx="248">
                  <c:v>1.725824683414422</c:v>
                </c:pt>
                <c:pt idx="249">
                  <c:v>1.725824683414422</c:v>
                </c:pt>
                <c:pt idx="250">
                  <c:v>1.725824683414422</c:v>
                </c:pt>
                <c:pt idx="251">
                  <c:v>1.725824683414422</c:v>
                </c:pt>
                <c:pt idx="252">
                  <c:v>1.725824683414422</c:v>
                </c:pt>
                <c:pt idx="253">
                  <c:v>1.725824683414422</c:v>
                </c:pt>
                <c:pt idx="254">
                  <c:v>1.725824683414422</c:v>
                </c:pt>
                <c:pt idx="255">
                  <c:v>1.725824683414422</c:v>
                </c:pt>
                <c:pt idx="256">
                  <c:v>1.725824683414422</c:v>
                </c:pt>
                <c:pt idx="257">
                  <c:v>1.725824683414422</c:v>
                </c:pt>
                <c:pt idx="258">
                  <c:v>1.725824683414422</c:v>
                </c:pt>
                <c:pt idx="259">
                  <c:v>1.725824683414422</c:v>
                </c:pt>
                <c:pt idx="260">
                  <c:v>1.725824683414422</c:v>
                </c:pt>
                <c:pt idx="261">
                  <c:v>1.725824683414422</c:v>
                </c:pt>
                <c:pt idx="262">
                  <c:v>1.725824683414422</c:v>
                </c:pt>
                <c:pt idx="263">
                  <c:v>1.725824683414422</c:v>
                </c:pt>
                <c:pt idx="264">
                  <c:v>1.725824683414422</c:v>
                </c:pt>
                <c:pt idx="265">
                  <c:v>1.725824683414422</c:v>
                </c:pt>
                <c:pt idx="266">
                  <c:v>1.725824683414422</c:v>
                </c:pt>
                <c:pt idx="267">
                  <c:v>1.725824683414422</c:v>
                </c:pt>
                <c:pt idx="268">
                  <c:v>1.725824683414422</c:v>
                </c:pt>
                <c:pt idx="269">
                  <c:v>1.725824683414422</c:v>
                </c:pt>
                <c:pt idx="270">
                  <c:v>1.725824683414422</c:v>
                </c:pt>
                <c:pt idx="271">
                  <c:v>1.725824683414422</c:v>
                </c:pt>
                <c:pt idx="272">
                  <c:v>1.725824683414422</c:v>
                </c:pt>
                <c:pt idx="273">
                  <c:v>1.725824683414422</c:v>
                </c:pt>
                <c:pt idx="274">
                  <c:v>1.725824683414422</c:v>
                </c:pt>
                <c:pt idx="275">
                  <c:v>1.725824683414422</c:v>
                </c:pt>
                <c:pt idx="276">
                  <c:v>1.725824683414422</c:v>
                </c:pt>
                <c:pt idx="277">
                  <c:v>1.725824683414422</c:v>
                </c:pt>
                <c:pt idx="278">
                  <c:v>1.725824683414422</c:v>
                </c:pt>
                <c:pt idx="279">
                  <c:v>1.725824683414422</c:v>
                </c:pt>
                <c:pt idx="280">
                  <c:v>1.725824683414422</c:v>
                </c:pt>
                <c:pt idx="281">
                  <c:v>1.725824683414422</c:v>
                </c:pt>
                <c:pt idx="282">
                  <c:v>1.725824683414422</c:v>
                </c:pt>
                <c:pt idx="283">
                  <c:v>1.725824683414422</c:v>
                </c:pt>
                <c:pt idx="284">
                  <c:v>1.725824683414422</c:v>
                </c:pt>
                <c:pt idx="285">
                  <c:v>1.725824683414422</c:v>
                </c:pt>
                <c:pt idx="286">
                  <c:v>1.725824683414422</c:v>
                </c:pt>
                <c:pt idx="287">
                  <c:v>1.725824683414422</c:v>
                </c:pt>
                <c:pt idx="288">
                  <c:v>1.725824683414422</c:v>
                </c:pt>
                <c:pt idx="289">
                  <c:v>1.725824683414422</c:v>
                </c:pt>
                <c:pt idx="290">
                  <c:v>1.725824683414422</c:v>
                </c:pt>
                <c:pt idx="291">
                  <c:v>1.725824683414422</c:v>
                </c:pt>
                <c:pt idx="292">
                  <c:v>1.725824683414422</c:v>
                </c:pt>
                <c:pt idx="293">
                  <c:v>1.725824683414422</c:v>
                </c:pt>
                <c:pt idx="294">
                  <c:v>1.725824683414422</c:v>
                </c:pt>
                <c:pt idx="295">
                  <c:v>1.725824683414422</c:v>
                </c:pt>
                <c:pt idx="296">
                  <c:v>1.725824683414422</c:v>
                </c:pt>
                <c:pt idx="297">
                  <c:v>1.725824683414422</c:v>
                </c:pt>
                <c:pt idx="298">
                  <c:v>1.725824683414422</c:v>
                </c:pt>
                <c:pt idx="299">
                  <c:v>1.725824683414422</c:v>
                </c:pt>
                <c:pt idx="300">
                  <c:v>1.725824683414422</c:v>
                </c:pt>
                <c:pt idx="301">
                  <c:v>1.725824683414422</c:v>
                </c:pt>
                <c:pt idx="302">
                  <c:v>1.725824683414422</c:v>
                </c:pt>
                <c:pt idx="303">
                  <c:v>1.725824683414422</c:v>
                </c:pt>
                <c:pt idx="304">
                  <c:v>1.725824683414422</c:v>
                </c:pt>
                <c:pt idx="305">
                  <c:v>1.725824683414422</c:v>
                </c:pt>
                <c:pt idx="306">
                  <c:v>1.725824683414422</c:v>
                </c:pt>
                <c:pt idx="307">
                  <c:v>1.725824683414422</c:v>
                </c:pt>
                <c:pt idx="308">
                  <c:v>1.725824683414422</c:v>
                </c:pt>
                <c:pt idx="309">
                  <c:v>1.725824683414422</c:v>
                </c:pt>
                <c:pt idx="310">
                  <c:v>1.725824683414422</c:v>
                </c:pt>
                <c:pt idx="311">
                  <c:v>1.725824683414422</c:v>
                </c:pt>
                <c:pt idx="312">
                  <c:v>1.725824683414422</c:v>
                </c:pt>
                <c:pt idx="313">
                  <c:v>1.725824683414422</c:v>
                </c:pt>
                <c:pt idx="314">
                  <c:v>1.725824683414422</c:v>
                </c:pt>
                <c:pt idx="315">
                  <c:v>1.725824683414422</c:v>
                </c:pt>
                <c:pt idx="316">
                  <c:v>1.725824683414422</c:v>
                </c:pt>
                <c:pt idx="317">
                  <c:v>1.725824683414422</c:v>
                </c:pt>
                <c:pt idx="318">
                  <c:v>1.725824683414422</c:v>
                </c:pt>
                <c:pt idx="319">
                  <c:v>1.725824683414422</c:v>
                </c:pt>
                <c:pt idx="320">
                  <c:v>1.725824683414422</c:v>
                </c:pt>
                <c:pt idx="321">
                  <c:v>1.725824683414422</c:v>
                </c:pt>
                <c:pt idx="322">
                  <c:v>1.725824683414422</c:v>
                </c:pt>
                <c:pt idx="323">
                  <c:v>1.725824683414422</c:v>
                </c:pt>
                <c:pt idx="324">
                  <c:v>1.725824683414422</c:v>
                </c:pt>
                <c:pt idx="325">
                  <c:v>1.725824683414422</c:v>
                </c:pt>
                <c:pt idx="326">
                  <c:v>1.725824683414422</c:v>
                </c:pt>
                <c:pt idx="327">
                  <c:v>1.725824683414422</c:v>
                </c:pt>
                <c:pt idx="328">
                  <c:v>1.725824683414422</c:v>
                </c:pt>
                <c:pt idx="329">
                  <c:v>1.725824683414422</c:v>
                </c:pt>
                <c:pt idx="330">
                  <c:v>1.725824683414422</c:v>
                </c:pt>
                <c:pt idx="331">
                  <c:v>1.725824683414422</c:v>
                </c:pt>
                <c:pt idx="332">
                  <c:v>1.725824683414422</c:v>
                </c:pt>
                <c:pt idx="333">
                  <c:v>1.725824683414422</c:v>
                </c:pt>
                <c:pt idx="334">
                  <c:v>1.725824683414422</c:v>
                </c:pt>
                <c:pt idx="335">
                  <c:v>1.725824683414422</c:v>
                </c:pt>
                <c:pt idx="336">
                  <c:v>1.725824683414422</c:v>
                </c:pt>
                <c:pt idx="337">
                  <c:v>1.725824683414422</c:v>
                </c:pt>
                <c:pt idx="338">
                  <c:v>1.725824683414422</c:v>
                </c:pt>
                <c:pt idx="339">
                  <c:v>1.725824683414422</c:v>
                </c:pt>
                <c:pt idx="340">
                  <c:v>1.725824683414422</c:v>
                </c:pt>
                <c:pt idx="341">
                  <c:v>1.725824683414422</c:v>
                </c:pt>
                <c:pt idx="342">
                  <c:v>1.725824683414422</c:v>
                </c:pt>
                <c:pt idx="343">
                  <c:v>1.725824683414422</c:v>
                </c:pt>
                <c:pt idx="344">
                  <c:v>1.725824683414422</c:v>
                </c:pt>
                <c:pt idx="345">
                  <c:v>1.725824683414422</c:v>
                </c:pt>
                <c:pt idx="346">
                  <c:v>1.725824683414422</c:v>
                </c:pt>
                <c:pt idx="347">
                  <c:v>1.725824683414422</c:v>
                </c:pt>
                <c:pt idx="348">
                  <c:v>1.725824683414422</c:v>
                </c:pt>
                <c:pt idx="349">
                  <c:v>1.725824683414422</c:v>
                </c:pt>
                <c:pt idx="350">
                  <c:v>1.725824683414422</c:v>
                </c:pt>
                <c:pt idx="351">
                  <c:v>1.725824683414422</c:v>
                </c:pt>
                <c:pt idx="352">
                  <c:v>1.725824683414422</c:v>
                </c:pt>
                <c:pt idx="353">
                  <c:v>1.725824683414422</c:v>
                </c:pt>
                <c:pt idx="354">
                  <c:v>1.725824683414422</c:v>
                </c:pt>
                <c:pt idx="355">
                  <c:v>1.725824683414422</c:v>
                </c:pt>
                <c:pt idx="356">
                  <c:v>1.725824683414422</c:v>
                </c:pt>
                <c:pt idx="357">
                  <c:v>1.725824683414422</c:v>
                </c:pt>
                <c:pt idx="358">
                  <c:v>1.725824683414422</c:v>
                </c:pt>
                <c:pt idx="359">
                  <c:v>1.725824683414422</c:v>
                </c:pt>
                <c:pt idx="360">
                  <c:v>1.725824683414422</c:v>
                </c:pt>
                <c:pt idx="361">
                  <c:v>1.725824683414422</c:v>
                </c:pt>
                <c:pt idx="362">
                  <c:v>1.725824683414422</c:v>
                </c:pt>
                <c:pt idx="363">
                  <c:v>1.725824683414422</c:v>
                </c:pt>
                <c:pt idx="364">
                  <c:v>1.725824683414422</c:v>
                </c:pt>
                <c:pt idx="365">
                  <c:v>1.725824683414422</c:v>
                </c:pt>
                <c:pt idx="366">
                  <c:v>1.725824683414422</c:v>
                </c:pt>
                <c:pt idx="367">
                  <c:v>1.725824683414422</c:v>
                </c:pt>
                <c:pt idx="368">
                  <c:v>1.725824683414422</c:v>
                </c:pt>
                <c:pt idx="369">
                  <c:v>1.725824683414422</c:v>
                </c:pt>
                <c:pt idx="370">
                  <c:v>1.725824683414422</c:v>
                </c:pt>
                <c:pt idx="371">
                  <c:v>1.725824683414422</c:v>
                </c:pt>
                <c:pt idx="372">
                  <c:v>1.725824683414422</c:v>
                </c:pt>
                <c:pt idx="373">
                  <c:v>1.725824683414422</c:v>
                </c:pt>
                <c:pt idx="374">
                  <c:v>1.725824683414422</c:v>
                </c:pt>
                <c:pt idx="375">
                  <c:v>1.725824683414422</c:v>
                </c:pt>
                <c:pt idx="376">
                  <c:v>1.725824683414422</c:v>
                </c:pt>
                <c:pt idx="377">
                  <c:v>1.725824683414422</c:v>
                </c:pt>
                <c:pt idx="378">
                  <c:v>1.725824683414422</c:v>
                </c:pt>
                <c:pt idx="379">
                  <c:v>1.725824683414422</c:v>
                </c:pt>
                <c:pt idx="380">
                  <c:v>1.725824683414422</c:v>
                </c:pt>
                <c:pt idx="381">
                  <c:v>1.725824683414422</c:v>
                </c:pt>
                <c:pt idx="382">
                  <c:v>1.725824683414422</c:v>
                </c:pt>
                <c:pt idx="383">
                  <c:v>1.725824683414422</c:v>
                </c:pt>
                <c:pt idx="384">
                  <c:v>1.725824683414422</c:v>
                </c:pt>
                <c:pt idx="385">
                  <c:v>1.725824683414422</c:v>
                </c:pt>
                <c:pt idx="386">
                  <c:v>1.725824683414422</c:v>
                </c:pt>
                <c:pt idx="387">
                  <c:v>1.725824683414422</c:v>
                </c:pt>
                <c:pt idx="388">
                  <c:v>1.725824683414422</c:v>
                </c:pt>
                <c:pt idx="389">
                  <c:v>1.725824683414422</c:v>
                </c:pt>
                <c:pt idx="390">
                  <c:v>1.725824683414422</c:v>
                </c:pt>
                <c:pt idx="391">
                  <c:v>1.725824683414422</c:v>
                </c:pt>
                <c:pt idx="392">
                  <c:v>1.725824683414422</c:v>
                </c:pt>
                <c:pt idx="393">
                  <c:v>1.725824683414422</c:v>
                </c:pt>
                <c:pt idx="394">
                  <c:v>1.725824683414422</c:v>
                </c:pt>
                <c:pt idx="395">
                  <c:v>1.725824683414422</c:v>
                </c:pt>
                <c:pt idx="396">
                  <c:v>1.725824683414422</c:v>
                </c:pt>
                <c:pt idx="397">
                  <c:v>1.725824683414422</c:v>
                </c:pt>
                <c:pt idx="398">
                  <c:v>1.725824683414422</c:v>
                </c:pt>
                <c:pt idx="399">
                  <c:v>1.725824683414422</c:v>
                </c:pt>
                <c:pt idx="400">
                  <c:v>1.725824683414422</c:v>
                </c:pt>
                <c:pt idx="401">
                  <c:v>1.725824683414422</c:v>
                </c:pt>
                <c:pt idx="402">
                  <c:v>1.725824683414422</c:v>
                </c:pt>
                <c:pt idx="403">
                  <c:v>1.725824683414422</c:v>
                </c:pt>
                <c:pt idx="404">
                  <c:v>1.725824683414422</c:v>
                </c:pt>
                <c:pt idx="405">
                  <c:v>1.725824683414422</c:v>
                </c:pt>
                <c:pt idx="406">
                  <c:v>1.725824683414422</c:v>
                </c:pt>
                <c:pt idx="407">
                  <c:v>1.725824683414422</c:v>
                </c:pt>
                <c:pt idx="408">
                  <c:v>1.725824683414422</c:v>
                </c:pt>
                <c:pt idx="409">
                  <c:v>1.725824683414422</c:v>
                </c:pt>
                <c:pt idx="410">
                  <c:v>1.725824683414422</c:v>
                </c:pt>
                <c:pt idx="411">
                  <c:v>1.725824683414422</c:v>
                </c:pt>
                <c:pt idx="412">
                  <c:v>1.725824683414422</c:v>
                </c:pt>
                <c:pt idx="413">
                  <c:v>1.725824683414422</c:v>
                </c:pt>
                <c:pt idx="414">
                  <c:v>1.725824683414422</c:v>
                </c:pt>
                <c:pt idx="415">
                  <c:v>1.725824683414422</c:v>
                </c:pt>
                <c:pt idx="416">
                  <c:v>1.725824683414422</c:v>
                </c:pt>
                <c:pt idx="417">
                  <c:v>1.725824683414422</c:v>
                </c:pt>
                <c:pt idx="418">
                  <c:v>1.725824683414422</c:v>
                </c:pt>
                <c:pt idx="419">
                  <c:v>1.725824683414422</c:v>
                </c:pt>
                <c:pt idx="420">
                  <c:v>1.725824683414422</c:v>
                </c:pt>
                <c:pt idx="421">
                  <c:v>1.725824683414422</c:v>
                </c:pt>
                <c:pt idx="422">
                  <c:v>1.725824683414422</c:v>
                </c:pt>
                <c:pt idx="423">
                  <c:v>1.725824683414422</c:v>
                </c:pt>
                <c:pt idx="424">
                  <c:v>1.725824683414422</c:v>
                </c:pt>
                <c:pt idx="425">
                  <c:v>1.725824683414422</c:v>
                </c:pt>
                <c:pt idx="426">
                  <c:v>1.725824683414422</c:v>
                </c:pt>
                <c:pt idx="427">
                  <c:v>1.725824683414422</c:v>
                </c:pt>
                <c:pt idx="428">
                  <c:v>1.725824683414422</c:v>
                </c:pt>
                <c:pt idx="429">
                  <c:v>1.725824683414422</c:v>
                </c:pt>
                <c:pt idx="430">
                  <c:v>1.725824683414422</c:v>
                </c:pt>
                <c:pt idx="431">
                  <c:v>1.725824683414422</c:v>
                </c:pt>
                <c:pt idx="432">
                  <c:v>1.725824683414422</c:v>
                </c:pt>
                <c:pt idx="433">
                  <c:v>1.725824683414422</c:v>
                </c:pt>
                <c:pt idx="434">
                  <c:v>1.725824683414422</c:v>
                </c:pt>
                <c:pt idx="435">
                  <c:v>1.725824683414422</c:v>
                </c:pt>
                <c:pt idx="436">
                  <c:v>1.725824683414422</c:v>
                </c:pt>
                <c:pt idx="437">
                  <c:v>1.725824683414422</c:v>
                </c:pt>
                <c:pt idx="438">
                  <c:v>1.725824683414422</c:v>
                </c:pt>
                <c:pt idx="439">
                  <c:v>1.725824683414422</c:v>
                </c:pt>
                <c:pt idx="440">
                  <c:v>1.725824683414422</c:v>
                </c:pt>
                <c:pt idx="441">
                  <c:v>1.725824683414422</c:v>
                </c:pt>
                <c:pt idx="442">
                  <c:v>1.725824683414422</c:v>
                </c:pt>
                <c:pt idx="443">
                  <c:v>1.725824683414422</c:v>
                </c:pt>
                <c:pt idx="444">
                  <c:v>1.725824683414422</c:v>
                </c:pt>
                <c:pt idx="445">
                  <c:v>1.725824683414422</c:v>
                </c:pt>
                <c:pt idx="446">
                  <c:v>1.725824683414422</c:v>
                </c:pt>
                <c:pt idx="447">
                  <c:v>1.725824683414422</c:v>
                </c:pt>
                <c:pt idx="448">
                  <c:v>1.725824683414422</c:v>
                </c:pt>
                <c:pt idx="449">
                  <c:v>1.725824683414422</c:v>
                </c:pt>
                <c:pt idx="450">
                  <c:v>1.725824683414422</c:v>
                </c:pt>
                <c:pt idx="451">
                  <c:v>1.725824683414422</c:v>
                </c:pt>
                <c:pt idx="452">
                  <c:v>1.725824683414422</c:v>
                </c:pt>
                <c:pt idx="453">
                  <c:v>1.725824683414422</c:v>
                </c:pt>
                <c:pt idx="454">
                  <c:v>1.725824683414422</c:v>
                </c:pt>
                <c:pt idx="455">
                  <c:v>1.725824683414422</c:v>
                </c:pt>
                <c:pt idx="456">
                  <c:v>1.725824683414422</c:v>
                </c:pt>
                <c:pt idx="457">
                  <c:v>1.725824683414422</c:v>
                </c:pt>
                <c:pt idx="458">
                  <c:v>1.725824683414422</c:v>
                </c:pt>
                <c:pt idx="459">
                  <c:v>1.725824683414422</c:v>
                </c:pt>
                <c:pt idx="460">
                  <c:v>1.725824683414422</c:v>
                </c:pt>
                <c:pt idx="461">
                  <c:v>1.725824683414422</c:v>
                </c:pt>
                <c:pt idx="462">
                  <c:v>1.725824683414422</c:v>
                </c:pt>
                <c:pt idx="463">
                  <c:v>1.725824683414422</c:v>
                </c:pt>
                <c:pt idx="464">
                  <c:v>1.725824683414422</c:v>
                </c:pt>
                <c:pt idx="465">
                  <c:v>1.725824683414422</c:v>
                </c:pt>
                <c:pt idx="466">
                  <c:v>1.725824683414422</c:v>
                </c:pt>
                <c:pt idx="467">
                  <c:v>1.725824683414422</c:v>
                </c:pt>
                <c:pt idx="468">
                  <c:v>1.725824683414422</c:v>
                </c:pt>
                <c:pt idx="469">
                  <c:v>1.725824683414422</c:v>
                </c:pt>
                <c:pt idx="470">
                  <c:v>1.725824683414422</c:v>
                </c:pt>
                <c:pt idx="471">
                  <c:v>1.725824683414422</c:v>
                </c:pt>
                <c:pt idx="472">
                  <c:v>1.725824683414422</c:v>
                </c:pt>
                <c:pt idx="473">
                  <c:v>1.725824683414422</c:v>
                </c:pt>
                <c:pt idx="474">
                  <c:v>1.725824683414422</c:v>
                </c:pt>
                <c:pt idx="475">
                  <c:v>1.725824683414422</c:v>
                </c:pt>
                <c:pt idx="476">
                  <c:v>1.725824683414422</c:v>
                </c:pt>
                <c:pt idx="477">
                  <c:v>1.725824683414422</c:v>
                </c:pt>
                <c:pt idx="478">
                  <c:v>1.725824683414422</c:v>
                </c:pt>
                <c:pt idx="479">
                  <c:v>1.725824683414422</c:v>
                </c:pt>
                <c:pt idx="480">
                  <c:v>1.725824683414422</c:v>
                </c:pt>
                <c:pt idx="481">
                  <c:v>1.725824683414422</c:v>
                </c:pt>
                <c:pt idx="482">
                  <c:v>1.725824683414422</c:v>
                </c:pt>
                <c:pt idx="483">
                  <c:v>1.725824683414422</c:v>
                </c:pt>
                <c:pt idx="484">
                  <c:v>1.725824683414422</c:v>
                </c:pt>
                <c:pt idx="485">
                  <c:v>1.725824683414422</c:v>
                </c:pt>
                <c:pt idx="486">
                  <c:v>1.725824683414422</c:v>
                </c:pt>
                <c:pt idx="487">
                  <c:v>1.725824683414422</c:v>
                </c:pt>
                <c:pt idx="488">
                  <c:v>1.725824683414422</c:v>
                </c:pt>
                <c:pt idx="489">
                  <c:v>1.725824683414422</c:v>
                </c:pt>
                <c:pt idx="490">
                  <c:v>1.725824683414422</c:v>
                </c:pt>
                <c:pt idx="491">
                  <c:v>1.725824683414422</c:v>
                </c:pt>
                <c:pt idx="492">
                  <c:v>1.725824683414422</c:v>
                </c:pt>
                <c:pt idx="493">
                  <c:v>1.725824683414422</c:v>
                </c:pt>
                <c:pt idx="494">
                  <c:v>1.725824683414422</c:v>
                </c:pt>
                <c:pt idx="495">
                  <c:v>1.725824683414422</c:v>
                </c:pt>
                <c:pt idx="496">
                  <c:v>1.725824683414422</c:v>
                </c:pt>
                <c:pt idx="497">
                  <c:v>1.725824683414422</c:v>
                </c:pt>
                <c:pt idx="498">
                  <c:v>1.725824683414422</c:v>
                </c:pt>
                <c:pt idx="499">
                  <c:v>1.725824683414422</c:v>
                </c:pt>
                <c:pt idx="500">
                  <c:v>1.725824683414422</c:v>
                </c:pt>
                <c:pt idx="501">
                  <c:v>1.725824683414422</c:v>
                </c:pt>
                <c:pt idx="502">
                  <c:v>1.725824683414422</c:v>
                </c:pt>
                <c:pt idx="503">
                  <c:v>1.725824683414422</c:v>
                </c:pt>
                <c:pt idx="504">
                  <c:v>1.725824683414422</c:v>
                </c:pt>
                <c:pt idx="505">
                  <c:v>1.725824683414422</c:v>
                </c:pt>
                <c:pt idx="506">
                  <c:v>1.725824683414422</c:v>
                </c:pt>
                <c:pt idx="507">
                  <c:v>1.725824683414422</c:v>
                </c:pt>
                <c:pt idx="508">
                  <c:v>1.725824683414422</c:v>
                </c:pt>
                <c:pt idx="509">
                  <c:v>1.725824683414422</c:v>
                </c:pt>
                <c:pt idx="510">
                  <c:v>1.725824683414422</c:v>
                </c:pt>
                <c:pt idx="511">
                  <c:v>1.725824683414422</c:v>
                </c:pt>
                <c:pt idx="512">
                  <c:v>1.725824683414422</c:v>
                </c:pt>
                <c:pt idx="513">
                  <c:v>1.725824683414422</c:v>
                </c:pt>
                <c:pt idx="514">
                  <c:v>1.725824683414422</c:v>
                </c:pt>
                <c:pt idx="515">
                  <c:v>1.725824683414422</c:v>
                </c:pt>
                <c:pt idx="516">
                  <c:v>1.725824683414422</c:v>
                </c:pt>
                <c:pt idx="517">
                  <c:v>1.725824683414422</c:v>
                </c:pt>
                <c:pt idx="518">
                  <c:v>1.725824683414422</c:v>
                </c:pt>
                <c:pt idx="519">
                  <c:v>1.725824683414422</c:v>
                </c:pt>
                <c:pt idx="520">
                  <c:v>1.725824683414422</c:v>
                </c:pt>
                <c:pt idx="521">
                  <c:v>1.725824683414422</c:v>
                </c:pt>
                <c:pt idx="522">
                  <c:v>1.725824683414422</c:v>
                </c:pt>
                <c:pt idx="523">
                  <c:v>1.725824683414422</c:v>
                </c:pt>
                <c:pt idx="524">
                  <c:v>1.725824683414422</c:v>
                </c:pt>
                <c:pt idx="525">
                  <c:v>1.725824683414422</c:v>
                </c:pt>
                <c:pt idx="526">
                  <c:v>1.725824683414422</c:v>
                </c:pt>
                <c:pt idx="527">
                  <c:v>1.725824683414422</c:v>
                </c:pt>
                <c:pt idx="528">
                  <c:v>1.725824683414422</c:v>
                </c:pt>
                <c:pt idx="529">
                  <c:v>1.725824683414422</c:v>
                </c:pt>
                <c:pt idx="530">
                  <c:v>1.725824683414422</c:v>
                </c:pt>
                <c:pt idx="531">
                  <c:v>1.725824683414422</c:v>
                </c:pt>
                <c:pt idx="532">
                  <c:v>1.725824683414422</c:v>
                </c:pt>
                <c:pt idx="533">
                  <c:v>1.725824683414422</c:v>
                </c:pt>
                <c:pt idx="534">
                  <c:v>1.725824683414422</c:v>
                </c:pt>
                <c:pt idx="535">
                  <c:v>1.725824683414422</c:v>
                </c:pt>
                <c:pt idx="536">
                  <c:v>1.725824683414422</c:v>
                </c:pt>
                <c:pt idx="537">
                  <c:v>1.725824683414422</c:v>
                </c:pt>
                <c:pt idx="538">
                  <c:v>1.725824683414422</c:v>
                </c:pt>
                <c:pt idx="539">
                  <c:v>1.725824683414422</c:v>
                </c:pt>
                <c:pt idx="540">
                  <c:v>1.725824683414422</c:v>
                </c:pt>
                <c:pt idx="541">
                  <c:v>1.725824683414422</c:v>
                </c:pt>
                <c:pt idx="542">
                  <c:v>1.725824683414422</c:v>
                </c:pt>
                <c:pt idx="543">
                  <c:v>1.725824683414422</c:v>
                </c:pt>
                <c:pt idx="544">
                  <c:v>1.725824683414422</c:v>
                </c:pt>
                <c:pt idx="545">
                  <c:v>1.725824683414422</c:v>
                </c:pt>
                <c:pt idx="546">
                  <c:v>1.725824683414422</c:v>
                </c:pt>
                <c:pt idx="547">
                  <c:v>1.725824683414422</c:v>
                </c:pt>
                <c:pt idx="548">
                  <c:v>1.725824683414422</c:v>
                </c:pt>
                <c:pt idx="549">
                  <c:v>1.725824683414422</c:v>
                </c:pt>
                <c:pt idx="550">
                  <c:v>1.725824683414422</c:v>
                </c:pt>
                <c:pt idx="551">
                  <c:v>1.725824683414422</c:v>
                </c:pt>
                <c:pt idx="552">
                  <c:v>1.725824683414422</c:v>
                </c:pt>
                <c:pt idx="553">
                  <c:v>1.725824683414422</c:v>
                </c:pt>
                <c:pt idx="554">
                  <c:v>1.725824683414422</c:v>
                </c:pt>
                <c:pt idx="555">
                  <c:v>1.725824683414422</c:v>
                </c:pt>
                <c:pt idx="556">
                  <c:v>1.725824683414422</c:v>
                </c:pt>
                <c:pt idx="557">
                  <c:v>1.725824683414422</c:v>
                </c:pt>
                <c:pt idx="558">
                  <c:v>1.725824683414422</c:v>
                </c:pt>
                <c:pt idx="559">
                  <c:v>1.725824683414422</c:v>
                </c:pt>
                <c:pt idx="560">
                  <c:v>1.725824683414422</c:v>
                </c:pt>
                <c:pt idx="561">
                  <c:v>1.725824683414422</c:v>
                </c:pt>
                <c:pt idx="562">
                  <c:v>1.725824683414422</c:v>
                </c:pt>
                <c:pt idx="563">
                  <c:v>1.725824683414422</c:v>
                </c:pt>
                <c:pt idx="564">
                  <c:v>1.725824683414422</c:v>
                </c:pt>
                <c:pt idx="565">
                  <c:v>1.725824683414422</c:v>
                </c:pt>
                <c:pt idx="566">
                  <c:v>1.725824683414422</c:v>
                </c:pt>
                <c:pt idx="567">
                  <c:v>1.725824683414422</c:v>
                </c:pt>
                <c:pt idx="568">
                  <c:v>1.725824683414422</c:v>
                </c:pt>
                <c:pt idx="569">
                  <c:v>1.725824683414422</c:v>
                </c:pt>
                <c:pt idx="570">
                  <c:v>1.725824683414422</c:v>
                </c:pt>
                <c:pt idx="571">
                  <c:v>1.725824683414422</c:v>
                </c:pt>
                <c:pt idx="572">
                  <c:v>1.725824683414422</c:v>
                </c:pt>
                <c:pt idx="573">
                  <c:v>1.725824683414422</c:v>
                </c:pt>
                <c:pt idx="574">
                  <c:v>1.725824683414422</c:v>
                </c:pt>
                <c:pt idx="575">
                  <c:v>1.725824683414422</c:v>
                </c:pt>
                <c:pt idx="576">
                  <c:v>1.725824683414422</c:v>
                </c:pt>
                <c:pt idx="577">
                  <c:v>1.725824683414422</c:v>
                </c:pt>
                <c:pt idx="578">
                  <c:v>1.725824683414422</c:v>
                </c:pt>
                <c:pt idx="579">
                  <c:v>1.725824683414422</c:v>
                </c:pt>
                <c:pt idx="580">
                  <c:v>1.725824683414422</c:v>
                </c:pt>
                <c:pt idx="581">
                  <c:v>1.725824683414422</c:v>
                </c:pt>
                <c:pt idx="582">
                  <c:v>1.725824683414422</c:v>
                </c:pt>
                <c:pt idx="583">
                  <c:v>1.725824683414422</c:v>
                </c:pt>
                <c:pt idx="584">
                  <c:v>1.725824683414422</c:v>
                </c:pt>
                <c:pt idx="585">
                  <c:v>1.725824683414422</c:v>
                </c:pt>
                <c:pt idx="586">
                  <c:v>1.725824683414422</c:v>
                </c:pt>
                <c:pt idx="587">
                  <c:v>1.725824683414422</c:v>
                </c:pt>
                <c:pt idx="588">
                  <c:v>1.725824683414422</c:v>
                </c:pt>
                <c:pt idx="589">
                  <c:v>1.725824683414422</c:v>
                </c:pt>
                <c:pt idx="590">
                  <c:v>1.725824683414422</c:v>
                </c:pt>
                <c:pt idx="591">
                  <c:v>1.725824683414422</c:v>
                </c:pt>
                <c:pt idx="592">
                  <c:v>1.725824683414422</c:v>
                </c:pt>
                <c:pt idx="593">
                  <c:v>1.725824683414422</c:v>
                </c:pt>
                <c:pt idx="594">
                  <c:v>1.725824683414422</c:v>
                </c:pt>
                <c:pt idx="595">
                  <c:v>1.725824683414422</c:v>
                </c:pt>
                <c:pt idx="596">
                  <c:v>1.725824683414422</c:v>
                </c:pt>
                <c:pt idx="597">
                  <c:v>1.725824683414422</c:v>
                </c:pt>
                <c:pt idx="598">
                  <c:v>1.725824683414422</c:v>
                </c:pt>
                <c:pt idx="599">
                  <c:v>1.725824683414422</c:v>
                </c:pt>
                <c:pt idx="600">
                  <c:v>1.725824683414422</c:v>
                </c:pt>
                <c:pt idx="601">
                  <c:v>1.725824683414422</c:v>
                </c:pt>
                <c:pt idx="602">
                  <c:v>1.725824683414422</c:v>
                </c:pt>
                <c:pt idx="603">
                  <c:v>1.725824683414422</c:v>
                </c:pt>
                <c:pt idx="604">
                  <c:v>1.725824683414422</c:v>
                </c:pt>
                <c:pt idx="605">
                  <c:v>1.725824683414422</c:v>
                </c:pt>
                <c:pt idx="606">
                  <c:v>1.725824683414422</c:v>
                </c:pt>
                <c:pt idx="607">
                  <c:v>1.725824683414422</c:v>
                </c:pt>
                <c:pt idx="608">
                  <c:v>1.725824683414422</c:v>
                </c:pt>
                <c:pt idx="609">
                  <c:v>1.725824683414422</c:v>
                </c:pt>
                <c:pt idx="610">
                  <c:v>1.725824683414422</c:v>
                </c:pt>
                <c:pt idx="611">
                  <c:v>1.725824683414422</c:v>
                </c:pt>
                <c:pt idx="612">
                  <c:v>1.725824683414422</c:v>
                </c:pt>
                <c:pt idx="613">
                  <c:v>1.725824683414422</c:v>
                </c:pt>
                <c:pt idx="614">
                  <c:v>1.725824683414422</c:v>
                </c:pt>
                <c:pt idx="615">
                  <c:v>1.725824683414422</c:v>
                </c:pt>
                <c:pt idx="616">
                  <c:v>1.725824683414422</c:v>
                </c:pt>
                <c:pt idx="617">
                  <c:v>1.725824683414422</c:v>
                </c:pt>
                <c:pt idx="618">
                  <c:v>1.725824683414422</c:v>
                </c:pt>
                <c:pt idx="619">
                  <c:v>1.725824683414422</c:v>
                </c:pt>
                <c:pt idx="620">
                  <c:v>1.725824683414422</c:v>
                </c:pt>
                <c:pt idx="621">
                  <c:v>1.725824683414422</c:v>
                </c:pt>
                <c:pt idx="622">
                  <c:v>1.725824683414422</c:v>
                </c:pt>
                <c:pt idx="623">
                  <c:v>1.725824683414422</c:v>
                </c:pt>
                <c:pt idx="624">
                  <c:v>1.725824683414422</c:v>
                </c:pt>
                <c:pt idx="625">
                  <c:v>1.725824683414422</c:v>
                </c:pt>
                <c:pt idx="626">
                  <c:v>1.725824683414422</c:v>
                </c:pt>
                <c:pt idx="627">
                  <c:v>1.725824683414422</c:v>
                </c:pt>
                <c:pt idx="628">
                  <c:v>1.725824683414422</c:v>
                </c:pt>
                <c:pt idx="629">
                  <c:v>1.725824683414422</c:v>
                </c:pt>
                <c:pt idx="630">
                  <c:v>1.725824683414422</c:v>
                </c:pt>
                <c:pt idx="631">
                  <c:v>1.725824683414422</c:v>
                </c:pt>
                <c:pt idx="632">
                  <c:v>1.725824683414422</c:v>
                </c:pt>
                <c:pt idx="633">
                  <c:v>1.725824683414422</c:v>
                </c:pt>
                <c:pt idx="634">
                  <c:v>1.725824683414422</c:v>
                </c:pt>
                <c:pt idx="635">
                  <c:v>1.725824683414422</c:v>
                </c:pt>
                <c:pt idx="636">
                  <c:v>1.725824683414422</c:v>
                </c:pt>
                <c:pt idx="637">
                  <c:v>1.725824683414422</c:v>
                </c:pt>
                <c:pt idx="638">
                  <c:v>1.725824683414422</c:v>
                </c:pt>
                <c:pt idx="639">
                  <c:v>1.725824683414422</c:v>
                </c:pt>
                <c:pt idx="640">
                  <c:v>1.725824683414422</c:v>
                </c:pt>
                <c:pt idx="641">
                  <c:v>1.725824683414422</c:v>
                </c:pt>
                <c:pt idx="642">
                  <c:v>1.725824683414422</c:v>
                </c:pt>
                <c:pt idx="643">
                  <c:v>1.725824683414422</c:v>
                </c:pt>
                <c:pt idx="644">
                  <c:v>1.725824683414422</c:v>
                </c:pt>
                <c:pt idx="645">
                  <c:v>1.725824683414422</c:v>
                </c:pt>
                <c:pt idx="646">
                  <c:v>1.725824683414422</c:v>
                </c:pt>
                <c:pt idx="647">
                  <c:v>1.725824683414422</c:v>
                </c:pt>
                <c:pt idx="648">
                  <c:v>1.725824683414422</c:v>
                </c:pt>
                <c:pt idx="649">
                  <c:v>1.725824683414422</c:v>
                </c:pt>
                <c:pt idx="650">
                  <c:v>1.725824683414422</c:v>
                </c:pt>
                <c:pt idx="651">
                  <c:v>1.725824683414422</c:v>
                </c:pt>
                <c:pt idx="652">
                  <c:v>1.725824683414422</c:v>
                </c:pt>
                <c:pt idx="653">
                  <c:v>1.725824683414422</c:v>
                </c:pt>
                <c:pt idx="654">
                  <c:v>1.725824683414422</c:v>
                </c:pt>
                <c:pt idx="655">
                  <c:v>1.725824683414422</c:v>
                </c:pt>
                <c:pt idx="656">
                  <c:v>1.725824683414422</c:v>
                </c:pt>
                <c:pt idx="657">
                  <c:v>1.725824683414422</c:v>
                </c:pt>
                <c:pt idx="658">
                  <c:v>1.725824683414422</c:v>
                </c:pt>
                <c:pt idx="659">
                  <c:v>1.725824683414422</c:v>
                </c:pt>
                <c:pt idx="660">
                  <c:v>1.725824683414422</c:v>
                </c:pt>
                <c:pt idx="661">
                  <c:v>1.725824683414422</c:v>
                </c:pt>
                <c:pt idx="662">
                  <c:v>1.725824683414422</c:v>
                </c:pt>
                <c:pt idx="663">
                  <c:v>1.725824683414422</c:v>
                </c:pt>
                <c:pt idx="664">
                  <c:v>1.725824683414422</c:v>
                </c:pt>
                <c:pt idx="665">
                  <c:v>1.725824683414422</c:v>
                </c:pt>
                <c:pt idx="666">
                  <c:v>1.725824683414422</c:v>
                </c:pt>
                <c:pt idx="667">
                  <c:v>1.725824683414422</c:v>
                </c:pt>
                <c:pt idx="668">
                  <c:v>1.725824683414422</c:v>
                </c:pt>
                <c:pt idx="669">
                  <c:v>1.725824683414422</c:v>
                </c:pt>
                <c:pt idx="670">
                  <c:v>1.725824683414422</c:v>
                </c:pt>
                <c:pt idx="671">
                  <c:v>1.725824683414422</c:v>
                </c:pt>
                <c:pt idx="672">
                  <c:v>1.725824683414422</c:v>
                </c:pt>
                <c:pt idx="673">
                  <c:v>1.725824683414422</c:v>
                </c:pt>
                <c:pt idx="674">
                  <c:v>1.725824683414422</c:v>
                </c:pt>
                <c:pt idx="675">
                  <c:v>1.725824683414422</c:v>
                </c:pt>
                <c:pt idx="676">
                  <c:v>1.725824683414422</c:v>
                </c:pt>
                <c:pt idx="677">
                  <c:v>1.725824683414422</c:v>
                </c:pt>
                <c:pt idx="678">
                  <c:v>1.725824683414422</c:v>
                </c:pt>
                <c:pt idx="679">
                  <c:v>1.725824683414422</c:v>
                </c:pt>
                <c:pt idx="680">
                  <c:v>1.725824683414422</c:v>
                </c:pt>
                <c:pt idx="681">
                  <c:v>1.725824683414422</c:v>
                </c:pt>
                <c:pt idx="682">
                  <c:v>1.725824683414422</c:v>
                </c:pt>
                <c:pt idx="683">
                  <c:v>1.725824683414422</c:v>
                </c:pt>
                <c:pt idx="684">
                  <c:v>1.725824683414422</c:v>
                </c:pt>
                <c:pt idx="685">
                  <c:v>1.725824683414422</c:v>
                </c:pt>
                <c:pt idx="686">
                  <c:v>1.725824683414422</c:v>
                </c:pt>
                <c:pt idx="687">
                  <c:v>1.725824683414422</c:v>
                </c:pt>
                <c:pt idx="688">
                  <c:v>1.725824683414422</c:v>
                </c:pt>
                <c:pt idx="689">
                  <c:v>1.725824683414422</c:v>
                </c:pt>
                <c:pt idx="690">
                  <c:v>1.725824683414422</c:v>
                </c:pt>
                <c:pt idx="691">
                  <c:v>1.725824683414422</c:v>
                </c:pt>
                <c:pt idx="692">
                  <c:v>1.725824683414422</c:v>
                </c:pt>
                <c:pt idx="693">
                  <c:v>1.725824683414422</c:v>
                </c:pt>
                <c:pt idx="694">
                  <c:v>1.725824683414422</c:v>
                </c:pt>
                <c:pt idx="695">
                  <c:v>1.725824683414422</c:v>
                </c:pt>
                <c:pt idx="696">
                  <c:v>1.725824683414422</c:v>
                </c:pt>
                <c:pt idx="697">
                  <c:v>1.725824683414422</c:v>
                </c:pt>
                <c:pt idx="698">
                  <c:v>1.725824683414422</c:v>
                </c:pt>
                <c:pt idx="699">
                  <c:v>1.725824683414422</c:v>
                </c:pt>
                <c:pt idx="700">
                  <c:v>1.725824683414422</c:v>
                </c:pt>
                <c:pt idx="701">
                  <c:v>1.725824683414422</c:v>
                </c:pt>
                <c:pt idx="702">
                  <c:v>1.725824683414422</c:v>
                </c:pt>
                <c:pt idx="703">
                  <c:v>1.725824683414422</c:v>
                </c:pt>
                <c:pt idx="704">
                  <c:v>1.725824683414422</c:v>
                </c:pt>
                <c:pt idx="705">
                  <c:v>1.725824683414422</c:v>
                </c:pt>
                <c:pt idx="706">
                  <c:v>1.725824683414422</c:v>
                </c:pt>
                <c:pt idx="707">
                  <c:v>1.725824683414422</c:v>
                </c:pt>
                <c:pt idx="708">
                  <c:v>1.725824683414422</c:v>
                </c:pt>
                <c:pt idx="709">
                  <c:v>1.725824683414422</c:v>
                </c:pt>
                <c:pt idx="710">
                  <c:v>1.725824683414422</c:v>
                </c:pt>
                <c:pt idx="711">
                  <c:v>1.725824683414422</c:v>
                </c:pt>
                <c:pt idx="712">
                  <c:v>1.725824683414422</c:v>
                </c:pt>
                <c:pt idx="713">
                  <c:v>1.725824683414422</c:v>
                </c:pt>
                <c:pt idx="714">
                  <c:v>1.725824683414422</c:v>
                </c:pt>
                <c:pt idx="715">
                  <c:v>1.725824683414422</c:v>
                </c:pt>
                <c:pt idx="716">
                  <c:v>1.725824683414422</c:v>
                </c:pt>
                <c:pt idx="717">
                  <c:v>1.725824683414422</c:v>
                </c:pt>
                <c:pt idx="718">
                  <c:v>1.725824683414422</c:v>
                </c:pt>
                <c:pt idx="719">
                  <c:v>1.725824683414422</c:v>
                </c:pt>
                <c:pt idx="720">
                  <c:v>1.725824683414422</c:v>
                </c:pt>
                <c:pt idx="721">
                  <c:v>1.725824683414422</c:v>
                </c:pt>
                <c:pt idx="722">
                  <c:v>1.725824683414422</c:v>
                </c:pt>
                <c:pt idx="723">
                  <c:v>1.725824683414422</c:v>
                </c:pt>
                <c:pt idx="724">
                  <c:v>1.725824683414422</c:v>
                </c:pt>
                <c:pt idx="725">
                  <c:v>1.725824683414422</c:v>
                </c:pt>
                <c:pt idx="726">
                  <c:v>1.725824683414422</c:v>
                </c:pt>
                <c:pt idx="727">
                  <c:v>1.725824683414422</c:v>
                </c:pt>
                <c:pt idx="728">
                  <c:v>1.725824683414422</c:v>
                </c:pt>
                <c:pt idx="729">
                  <c:v>1.725824683414422</c:v>
                </c:pt>
                <c:pt idx="730">
                  <c:v>1.725824683414422</c:v>
                </c:pt>
                <c:pt idx="731">
                  <c:v>1.725824683414422</c:v>
                </c:pt>
                <c:pt idx="732">
                  <c:v>1.725824683414422</c:v>
                </c:pt>
                <c:pt idx="733">
                  <c:v>1.725824683414422</c:v>
                </c:pt>
                <c:pt idx="734">
                  <c:v>1.725824683414422</c:v>
                </c:pt>
                <c:pt idx="735">
                  <c:v>1.725824683414422</c:v>
                </c:pt>
                <c:pt idx="736">
                  <c:v>1.725824683414422</c:v>
                </c:pt>
                <c:pt idx="737">
                  <c:v>1.725824683414422</c:v>
                </c:pt>
                <c:pt idx="738">
                  <c:v>1.725824683414422</c:v>
                </c:pt>
                <c:pt idx="739">
                  <c:v>1.725824683414422</c:v>
                </c:pt>
                <c:pt idx="740">
                  <c:v>1.725824683414422</c:v>
                </c:pt>
                <c:pt idx="741">
                  <c:v>1.725824683414422</c:v>
                </c:pt>
                <c:pt idx="742">
                  <c:v>1.725824683414422</c:v>
                </c:pt>
                <c:pt idx="743">
                  <c:v>1.725824683414422</c:v>
                </c:pt>
                <c:pt idx="744">
                  <c:v>1.725824683414422</c:v>
                </c:pt>
                <c:pt idx="745">
                  <c:v>1.725824683414422</c:v>
                </c:pt>
                <c:pt idx="746">
                  <c:v>1.725824683414422</c:v>
                </c:pt>
                <c:pt idx="747">
                  <c:v>1.725824683414422</c:v>
                </c:pt>
                <c:pt idx="748">
                  <c:v>1.725824683414422</c:v>
                </c:pt>
                <c:pt idx="749">
                  <c:v>1.725824683414422</c:v>
                </c:pt>
                <c:pt idx="750">
                  <c:v>1.725824683414422</c:v>
                </c:pt>
                <c:pt idx="751">
                  <c:v>1.725824683414422</c:v>
                </c:pt>
                <c:pt idx="752">
                  <c:v>1.725824683414422</c:v>
                </c:pt>
                <c:pt idx="753">
                  <c:v>1.725824683414422</c:v>
                </c:pt>
                <c:pt idx="754">
                  <c:v>1.725824683414422</c:v>
                </c:pt>
                <c:pt idx="755">
                  <c:v>1.725824683414422</c:v>
                </c:pt>
                <c:pt idx="756">
                  <c:v>1.725824683414422</c:v>
                </c:pt>
                <c:pt idx="757">
                  <c:v>1.725824683414422</c:v>
                </c:pt>
                <c:pt idx="758">
                  <c:v>1.725824683414422</c:v>
                </c:pt>
                <c:pt idx="759">
                  <c:v>1.725824683414422</c:v>
                </c:pt>
                <c:pt idx="760">
                  <c:v>1.725824683414422</c:v>
                </c:pt>
                <c:pt idx="761">
                  <c:v>1.725824683414422</c:v>
                </c:pt>
                <c:pt idx="762">
                  <c:v>1.725824683414422</c:v>
                </c:pt>
                <c:pt idx="763">
                  <c:v>1.725824683414422</c:v>
                </c:pt>
                <c:pt idx="764">
                  <c:v>1.725824683414422</c:v>
                </c:pt>
                <c:pt idx="765">
                  <c:v>1.725824683414422</c:v>
                </c:pt>
                <c:pt idx="766">
                  <c:v>1.725824683414422</c:v>
                </c:pt>
                <c:pt idx="767">
                  <c:v>1.725824683414422</c:v>
                </c:pt>
                <c:pt idx="768">
                  <c:v>1.725824683414422</c:v>
                </c:pt>
                <c:pt idx="769">
                  <c:v>1.725824683414422</c:v>
                </c:pt>
                <c:pt idx="770">
                  <c:v>1.725824683414422</c:v>
                </c:pt>
                <c:pt idx="771">
                  <c:v>1.725824683414422</c:v>
                </c:pt>
                <c:pt idx="772">
                  <c:v>1.725824683414422</c:v>
                </c:pt>
                <c:pt idx="773">
                  <c:v>1.725824683414422</c:v>
                </c:pt>
                <c:pt idx="774">
                  <c:v>1.725824683414422</c:v>
                </c:pt>
                <c:pt idx="775">
                  <c:v>1.725824683414422</c:v>
                </c:pt>
                <c:pt idx="776">
                  <c:v>1.725824683414422</c:v>
                </c:pt>
                <c:pt idx="777">
                  <c:v>1.725824683414422</c:v>
                </c:pt>
                <c:pt idx="778">
                  <c:v>1.725824683414422</c:v>
                </c:pt>
                <c:pt idx="779">
                  <c:v>1.725824683414422</c:v>
                </c:pt>
                <c:pt idx="780">
                  <c:v>1.725824683414422</c:v>
                </c:pt>
                <c:pt idx="781">
                  <c:v>1.725824683414422</c:v>
                </c:pt>
                <c:pt idx="782">
                  <c:v>1.725824683414422</c:v>
                </c:pt>
                <c:pt idx="783">
                  <c:v>1.725824683414422</c:v>
                </c:pt>
                <c:pt idx="784">
                  <c:v>1.725824683414422</c:v>
                </c:pt>
                <c:pt idx="785">
                  <c:v>1.725824683414422</c:v>
                </c:pt>
                <c:pt idx="786">
                  <c:v>1.725824683414422</c:v>
                </c:pt>
                <c:pt idx="787">
                  <c:v>1.725824683414422</c:v>
                </c:pt>
                <c:pt idx="788">
                  <c:v>1.725824683414422</c:v>
                </c:pt>
                <c:pt idx="789">
                  <c:v>1.725824683414422</c:v>
                </c:pt>
                <c:pt idx="790">
                  <c:v>1.725824683414422</c:v>
                </c:pt>
                <c:pt idx="791">
                  <c:v>1.725824683414422</c:v>
                </c:pt>
                <c:pt idx="792">
                  <c:v>1.725824683414422</c:v>
                </c:pt>
                <c:pt idx="793">
                  <c:v>1.725824683414422</c:v>
                </c:pt>
                <c:pt idx="794">
                  <c:v>1.725824683414422</c:v>
                </c:pt>
                <c:pt idx="795">
                  <c:v>1.725824683414422</c:v>
                </c:pt>
                <c:pt idx="796">
                  <c:v>1.725824683414422</c:v>
                </c:pt>
                <c:pt idx="797">
                  <c:v>1.725824683414422</c:v>
                </c:pt>
                <c:pt idx="798">
                  <c:v>1.725824683414422</c:v>
                </c:pt>
                <c:pt idx="799">
                  <c:v>1.725824683414422</c:v>
                </c:pt>
                <c:pt idx="800">
                  <c:v>1.725824683414422</c:v>
                </c:pt>
                <c:pt idx="801">
                  <c:v>1.725824683414422</c:v>
                </c:pt>
                <c:pt idx="802">
                  <c:v>1.725824683414422</c:v>
                </c:pt>
                <c:pt idx="803">
                  <c:v>1.725824683414422</c:v>
                </c:pt>
                <c:pt idx="804">
                  <c:v>1.725824683414422</c:v>
                </c:pt>
                <c:pt idx="805">
                  <c:v>1.725824683414422</c:v>
                </c:pt>
                <c:pt idx="806">
                  <c:v>1.725824683414422</c:v>
                </c:pt>
                <c:pt idx="807">
                  <c:v>1.725824683414422</c:v>
                </c:pt>
                <c:pt idx="808">
                  <c:v>1.725824683414422</c:v>
                </c:pt>
                <c:pt idx="809">
                  <c:v>1.725824683414422</c:v>
                </c:pt>
                <c:pt idx="810">
                  <c:v>1.725824683414422</c:v>
                </c:pt>
                <c:pt idx="811">
                  <c:v>1.725824683414422</c:v>
                </c:pt>
                <c:pt idx="812">
                  <c:v>1.725824683414422</c:v>
                </c:pt>
                <c:pt idx="813">
                  <c:v>1.725824683414422</c:v>
                </c:pt>
                <c:pt idx="814">
                  <c:v>1.725824683414422</c:v>
                </c:pt>
                <c:pt idx="815">
                  <c:v>1.725824683414422</c:v>
                </c:pt>
                <c:pt idx="816">
                  <c:v>1.725824683414422</c:v>
                </c:pt>
                <c:pt idx="817">
                  <c:v>1.725824683414422</c:v>
                </c:pt>
                <c:pt idx="818">
                  <c:v>1.725824683414422</c:v>
                </c:pt>
                <c:pt idx="819">
                  <c:v>1.725824683414422</c:v>
                </c:pt>
                <c:pt idx="820">
                  <c:v>1.725824683414422</c:v>
                </c:pt>
                <c:pt idx="821">
                  <c:v>1.725824683414422</c:v>
                </c:pt>
                <c:pt idx="822">
                  <c:v>1.725824683414422</c:v>
                </c:pt>
                <c:pt idx="823">
                  <c:v>1.725824683414422</c:v>
                </c:pt>
                <c:pt idx="824">
                  <c:v>1.725824683414422</c:v>
                </c:pt>
                <c:pt idx="825">
                  <c:v>1.725824683414422</c:v>
                </c:pt>
                <c:pt idx="826">
                  <c:v>1.725824683414422</c:v>
                </c:pt>
                <c:pt idx="827">
                  <c:v>1.725824683414422</c:v>
                </c:pt>
                <c:pt idx="828">
                  <c:v>1.725824683414422</c:v>
                </c:pt>
                <c:pt idx="829">
                  <c:v>1.725824683414422</c:v>
                </c:pt>
                <c:pt idx="830">
                  <c:v>1.725824683414422</c:v>
                </c:pt>
                <c:pt idx="831">
                  <c:v>1.725824683414422</c:v>
                </c:pt>
                <c:pt idx="832">
                  <c:v>1.725824683414422</c:v>
                </c:pt>
                <c:pt idx="833">
                  <c:v>1.725824683414422</c:v>
                </c:pt>
                <c:pt idx="834">
                  <c:v>1.725824683414422</c:v>
                </c:pt>
                <c:pt idx="835">
                  <c:v>1.725824683414422</c:v>
                </c:pt>
                <c:pt idx="836">
                  <c:v>1.725824683414422</c:v>
                </c:pt>
                <c:pt idx="837">
                  <c:v>1.725824683414422</c:v>
                </c:pt>
                <c:pt idx="838">
                  <c:v>1.725824683414422</c:v>
                </c:pt>
                <c:pt idx="839">
                  <c:v>1.725824683414422</c:v>
                </c:pt>
                <c:pt idx="840">
                  <c:v>1.725824683414422</c:v>
                </c:pt>
                <c:pt idx="841">
                  <c:v>1.725824683414422</c:v>
                </c:pt>
                <c:pt idx="842">
                  <c:v>1.725824683414422</c:v>
                </c:pt>
                <c:pt idx="843">
                  <c:v>1.725824683414422</c:v>
                </c:pt>
                <c:pt idx="844">
                  <c:v>1.725824683414422</c:v>
                </c:pt>
                <c:pt idx="845">
                  <c:v>1.725824683414422</c:v>
                </c:pt>
                <c:pt idx="846">
                  <c:v>1.725824683414422</c:v>
                </c:pt>
                <c:pt idx="847">
                  <c:v>1.725824683414422</c:v>
                </c:pt>
                <c:pt idx="848">
                  <c:v>1.725824683414422</c:v>
                </c:pt>
                <c:pt idx="849">
                  <c:v>1.725824683414422</c:v>
                </c:pt>
                <c:pt idx="850">
                  <c:v>1.725824683414422</c:v>
                </c:pt>
                <c:pt idx="851">
                  <c:v>1.725824683414422</c:v>
                </c:pt>
                <c:pt idx="852">
                  <c:v>1.725824683414422</c:v>
                </c:pt>
                <c:pt idx="853">
                  <c:v>1.725824683414422</c:v>
                </c:pt>
                <c:pt idx="854">
                  <c:v>1.725824683414422</c:v>
                </c:pt>
                <c:pt idx="855">
                  <c:v>1.725824683414422</c:v>
                </c:pt>
                <c:pt idx="856">
                  <c:v>1.725824683414422</c:v>
                </c:pt>
                <c:pt idx="857">
                  <c:v>1.725824683414422</c:v>
                </c:pt>
                <c:pt idx="858">
                  <c:v>1.725824683414422</c:v>
                </c:pt>
                <c:pt idx="859">
                  <c:v>1.725824683414422</c:v>
                </c:pt>
                <c:pt idx="860">
                  <c:v>1.725824683414422</c:v>
                </c:pt>
                <c:pt idx="861">
                  <c:v>1.725824683414422</c:v>
                </c:pt>
                <c:pt idx="862">
                  <c:v>1.725824683414422</c:v>
                </c:pt>
                <c:pt idx="863">
                  <c:v>1.725824683414422</c:v>
                </c:pt>
                <c:pt idx="864">
                  <c:v>1.725824683414422</c:v>
                </c:pt>
                <c:pt idx="865">
                  <c:v>1.725824683414422</c:v>
                </c:pt>
                <c:pt idx="866">
                  <c:v>1.725824683414422</c:v>
                </c:pt>
                <c:pt idx="867">
                  <c:v>1.725824683414422</c:v>
                </c:pt>
                <c:pt idx="868">
                  <c:v>1.725824683414422</c:v>
                </c:pt>
                <c:pt idx="869">
                  <c:v>1.725824683414422</c:v>
                </c:pt>
                <c:pt idx="870">
                  <c:v>1.725824683414422</c:v>
                </c:pt>
                <c:pt idx="871">
                  <c:v>1.725824683414422</c:v>
                </c:pt>
                <c:pt idx="872">
                  <c:v>1.725824683414422</c:v>
                </c:pt>
                <c:pt idx="873">
                  <c:v>1.725824683414422</c:v>
                </c:pt>
                <c:pt idx="874">
                  <c:v>1.725824683414422</c:v>
                </c:pt>
                <c:pt idx="875">
                  <c:v>1.725824683414422</c:v>
                </c:pt>
                <c:pt idx="876">
                  <c:v>1.725824683414422</c:v>
                </c:pt>
                <c:pt idx="877">
                  <c:v>1.725824683414422</c:v>
                </c:pt>
                <c:pt idx="878">
                  <c:v>1.725824683414422</c:v>
                </c:pt>
                <c:pt idx="879">
                  <c:v>1.725824683414422</c:v>
                </c:pt>
                <c:pt idx="880">
                  <c:v>1.725824683414422</c:v>
                </c:pt>
                <c:pt idx="881">
                  <c:v>1.725824683414422</c:v>
                </c:pt>
                <c:pt idx="882">
                  <c:v>1.725824683414422</c:v>
                </c:pt>
                <c:pt idx="883">
                  <c:v>1.725824683414422</c:v>
                </c:pt>
                <c:pt idx="884">
                  <c:v>1.725824683414422</c:v>
                </c:pt>
                <c:pt idx="885">
                  <c:v>1.725824683414422</c:v>
                </c:pt>
                <c:pt idx="886">
                  <c:v>1.725824683414422</c:v>
                </c:pt>
                <c:pt idx="887">
                  <c:v>1.725824683414422</c:v>
                </c:pt>
                <c:pt idx="888">
                  <c:v>1.725824683414422</c:v>
                </c:pt>
                <c:pt idx="889">
                  <c:v>1.725824683414422</c:v>
                </c:pt>
                <c:pt idx="890">
                  <c:v>1.725824683414422</c:v>
                </c:pt>
                <c:pt idx="891">
                  <c:v>1.725824683414422</c:v>
                </c:pt>
                <c:pt idx="892">
                  <c:v>1.725824683414422</c:v>
                </c:pt>
                <c:pt idx="893">
                  <c:v>1.725824683414422</c:v>
                </c:pt>
                <c:pt idx="894">
                  <c:v>1.725824683414422</c:v>
                </c:pt>
                <c:pt idx="895">
                  <c:v>1.725824683414422</c:v>
                </c:pt>
                <c:pt idx="896">
                  <c:v>1.725824683414422</c:v>
                </c:pt>
                <c:pt idx="897">
                  <c:v>1.725824683414422</c:v>
                </c:pt>
                <c:pt idx="898">
                  <c:v>1.725824683414422</c:v>
                </c:pt>
                <c:pt idx="899">
                  <c:v>1.725824683414422</c:v>
                </c:pt>
                <c:pt idx="900">
                  <c:v>1.725824683414422</c:v>
                </c:pt>
                <c:pt idx="901">
                  <c:v>1.725824683414422</c:v>
                </c:pt>
                <c:pt idx="902">
                  <c:v>1.725824683414422</c:v>
                </c:pt>
                <c:pt idx="903">
                  <c:v>1.725824683414422</c:v>
                </c:pt>
                <c:pt idx="904">
                  <c:v>1.725824683414422</c:v>
                </c:pt>
                <c:pt idx="905">
                  <c:v>1.725824683414422</c:v>
                </c:pt>
                <c:pt idx="906">
                  <c:v>1.725824683414422</c:v>
                </c:pt>
                <c:pt idx="907">
                  <c:v>1.725824683414422</c:v>
                </c:pt>
                <c:pt idx="908">
                  <c:v>1.725824683414422</c:v>
                </c:pt>
                <c:pt idx="909">
                  <c:v>1.725824683414422</c:v>
                </c:pt>
                <c:pt idx="910">
                  <c:v>1.725824683414422</c:v>
                </c:pt>
                <c:pt idx="911">
                  <c:v>1.725824683414422</c:v>
                </c:pt>
                <c:pt idx="912">
                  <c:v>1.725824683414422</c:v>
                </c:pt>
                <c:pt idx="913">
                  <c:v>1.725824683414422</c:v>
                </c:pt>
                <c:pt idx="914">
                  <c:v>1.725824683414422</c:v>
                </c:pt>
                <c:pt idx="915">
                  <c:v>1.725824683414422</c:v>
                </c:pt>
                <c:pt idx="916">
                  <c:v>1.725824683414422</c:v>
                </c:pt>
                <c:pt idx="917">
                  <c:v>1.725824683414422</c:v>
                </c:pt>
                <c:pt idx="918">
                  <c:v>1.725824683414422</c:v>
                </c:pt>
                <c:pt idx="919">
                  <c:v>1.725824683414422</c:v>
                </c:pt>
                <c:pt idx="920">
                  <c:v>1.725824683414422</c:v>
                </c:pt>
                <c:pt idx="921">
                  <c:v>1.725824683414422</c:v>
                </c:pt>
                <c:pt idx="922">
                  <c:v>1.725824683414422</c:v>
                </c:pt>
                <c:pt idx="923">
                  <c:v>1.725824683414422</c:v>
                </c:pt>
                <c:pt idx="924">
                  <c:v>1.725824683414422</c:v>
                </c:pt>
                <c:pt idx="925">
                  <c:v>1.725824683414422</c:v>
                </c:pt>
                <c:pt idx="926">
                  <c:v>1.725824683414422</c:v>
                </c:pt>
                <c:pt idx="927">
                  <c:v>1.725824683414422</c:v>
                </c:pt>
                <c:pt idx="928">
                  <c:v>1.725824683414422</c:v>
                </c:pt>
                <c:pt idx="929">
                  <c:v>1.725824683414422</c:v>
                </c:pt>
                <c:pt idx="930">
                  <c:v>1.725824683414422</c:v>
                </c:pt>
                <c:pt idx="931">
                  <c:v>1.725824683414422</c:v>
                </c:pt>
                <c:pt idx="932">
                  <c:v>1.725824683414422</c:v>
                </c:pt>
                <c:pt idx="933">
                  <c:v>1.725824683414422</c:v>
                </c:pt>
                <c:pt idx="934">
                  <c:v>1.725824683414422</c:v>
                </c:pt>
                <c:pt idx="935">
                  <c:v>1.725824683414422</c:v>
                </c:pt>
                <c:pt idx="936">
                  <c:v>1.725824683414422</c:v>
                </c:pt>
                <c:pt idx="937">
                  <c:v>1.725824683414422</c:v>
                </c:pt>
                <c:pt idx="938">
                  <c:v>1.725824683414422</c:v>
                </c:pt>
                <c:pt idx="939">
                  <c:v>1.725824683414422</c:v>
                </c:pt>
                <c:pt idx="940">
                  <c:v>1.725824683414422</c:v>
                </c:pt>
                <c:pt idx="941">
                  <c:v>1.725824683414422</c:v>
                </c:pt>
                <c:pt idx="942">
                  <c:v>1.725824683414422</c:v>
                </c:pt>
                <c:pt idx="943">
                  <c:v>1.725824683414422</c:v>
                </c:pt>
                <c:pt idx="944">
                  <c:v>1.725824683414422</c:v>
                </c:pt>
                <c:pt idx="945">
                  <c:v>1.725824683414422</c:v>
                </c:pt>
                <c:pt idx="946">
                  <c:v>1.725824683414422</c:v>
                </c:pt>
                <c:pt idx="947">
                  <c:v>1.725824683414422</c:v>
                </c:pt>
                <c:pt idx="948">
                  <c:v>1.725824683414422</c:v>
                </c:pt>
                <c:pt idx="949">
                  <c:v>1.725824683414422</c:v>
                </c:pt>
                <c:pt idx="950">
                  <c:v>1.725824683414422</c:v>
                </c:pt>
                <c:pt idx="951">
                  <c:v>1.725824683414422</c:v>
                </c:pt>
                <c:pt idx="952">
                  <c:v>1.725824683414422</c:v>
                </c:pt>
                <c:pt idx="953">
                  <c:v>1.725824683414422</c:v>
                </c:pt>
                <c:pt idx="954">
                  <c:v>1.725824683414422</c:v>
                </c:pt>
                <c:pt idx="955">
                  <c:v>1.725824683414422</c:v>
                </c:pt>
                <c:pt idx="956">
                  <c:v>1.725824683414422</c:v>
                </c:pt>
                <c:pt idx="957">
                  <c:v>1.725824683414422</c:v>
                </c:pt>
                <c:pt idx="958">
                  <c:v>1.725824683414422</c:v>
                </c:pt>
                <c:pt idx="959">
                  <c:v>1.725824683414422</c:v>
                </c:pt>
                <c:pt idx="960">
                  <c:v>1.725824683414422</c:v>
                </c:pt>
                <c:pt idx="961">
                  <c:v>1.725824683414422</c:v>
                </c:pt>
                <c:pt idx="962">
                  <c:v>1.725824683414422</c:v>
                </c:pt>
                <c:pt idx="963">
                  <c:v>1.725824683414422</c:v>
                </c:pt>
                <c:pt idx="964">
                  <c:v>1.725824683414422</c:v>
                </c:pt>
                <c:pt idx="965">
                  <c:v>1.725824683414422</c:v>
                </c:pt>
                <c:pt idx="966">
                  <c:v>1.725824683414422</c:v>
                </c:pt>
                <c:pt idx="967">
                  <c:v>1.725824683414422</c:v>
                </c:pt>
                <c:pt idx="968">
                  <c:v>1.725824683414422</c:v>
                </c:pt>
                <c:pt idx="969">
                  <c:v>1.725824683414422</c:v>
                </c:pt>
                <c:pt idx="970">
                  <c:v>1.725824683414422</c:v>
                </c:pt>
                <c:pt idx="971">
                  <c:v>1.725824683414422</c:v>
                </c:pt>
                <c:pt idx="972">
                  <c:v>1.725824683414422</c:v>
                </c:pt>
                <c:pt idx="973">
                  <c:v>1.725824683414422</c:v>
                </c:pt>
                <c:pt idx="974">
                  <c:v>1.725824683414422</c:v>
                </c:pt>
                <c:pt idx="975">
                  <c:v>1.725824683414422</c:v>
                </c:pt>
                <c:pt idx="976">
                  <c:v>1.725824683414422</c:v>
                </c:pt>
                <c:pt idx="977">
                  <c:v>1.725824683414422</c:v>
                </c:pt>
                <c:pt idx="978">
                  <c:v>1.725824683414422</c:v>
                </c:pt>
                <c:pt idx="979">
                  <c:v>1.725824683414422</c:v>
                </c:pt>
                <c:pt idx="980">
                  <c:v>1.725824683414422</c:v>
                </c:pt>
                <c:pt idx="981">
                  <c:v>1.725824683414422</c:v>
                </c:pt>
                <c:pt idx="982">
                  <c:v>1.725824683414422</c:v>
                </c:pt>
                <c:pt idx="983">
                  <c:v>1.725824683414422</c:v>
                </c:pt>
                <c:pt idx="984">
                  <c:v>1.725824683414422</c:v>
                </c:pt>
                <c:pt idx="985">
                  <c:v>1.725824683414422</c:v>
                </c:pt>
                <c:pt idx="986">
                  <c:v>1.725824683414422</c:v>
                </c:pt>
                <c:pt idx="987">
                  <c:v>1.725824683414422</c:v>
                </c:pt>
                <c:pt idx="988">
                  <c:v>1.725824683414422</c:v>
                </c:pt>
                <c:pt idx="989">
                  <c:v>1.725824683414422</c:v>
                </c:pt>
                <c:pt idx="990">
                  <c:v>1.725824683414422</c:v>
                </c:pt>
                <c:pt idx="991">
                  <c:v>1.725824683414422</c:v>
                </c:pt>
                <c:pt idx="992">
                  <c:v>1.725824683414422</c:v>
                </c:pt>
                <c:pt idx="993">
                  <c:v>1.725824683414422</c:v>
                </c:pt>
                <c:pt idx="994">
                  <c:v>1.725824683414422</c:v>
                </c:pt>
                <c:pt idx="995">
                  <c:v>1.725824683414422</c:v>
                </c:pt>
                <c:pt idx="996">
                  <c:v>1.725824683414422</c:v>
                </c:pt>
                <c:pt idx="997">
                  <c:v>1.725824683414422</c:v>
                </c:pt>
                <c:pt idx="998">
                  <c:v>1.725824683414422</c:v>
                </c:pt>
                <c:pt idx="999">
                  <c:v>1.725824683414422</c:v>
                </c:pt>
                <c:pt idx="1000">
                  <c:v>1.725824683414422</c:v>
                </c:pt>
                <c:pt idx="1001">
                  <c:v>1.725824683414422</c:v>
                </c:pt>
                <c:pt idx="1002">
                  <c:v>1.725824683414422</c:v>
                </c:pt>
                <c:pt idx="1003">
                  <c:v>1.725824683414422</c:v>
                </c:pt>
                <c:pt idx="1004">
                  <c:v>1.725824683414422</c:v>
                </c:pt>
                <c:pt idx="1005">
                  <c:v>1.725824683414422</c:v>
                </c:pt>
                <c:pt idx="1006">
                  <c:v>1.725824683414422</c:v>
                </c:pt>
                <c:pt idx="1007">
                  <c:v>1.725824683414422</c:v>
                </c:pt>
                <c:pt idx="1008">
                  <c:v>1.725824683414422</c:v>
                </c:pt>
                <c:pt idx="1009">
                  <c:v>1.725824683414422</c:v>
                </c:pt>
                <c:pt idx="1010">
                  <c:v>1.725824683414422</c:v>
                </c:pt>
                <c:pt idx="1011">
                  <c:v>1.725824683414422</c:v>
                </c:pt>
                <c:pt idx="1012">
                  <c:v>1.725824683414422</c:v>
                </c:pt>
                <c:pt idx="1013">
                  <c:v>1.725824683414422</c:v>
                </c:pt>
                <c:pt idx="1014">
                  <c:v>1.725824683414422</c:v>
                </c:pt>
                <c:pt idx="1015">
                  <c:v>1.725824683414422</c:v>
                </c:pt>
                <c:pt idx="1016">
                  <c:v>1.725824683414422</c:v>
                </c:pt>
                <c:pt idx="1017">
                  <c:v>1.725824683414422</c:v>
                </c:pt>
                <c:pt idx="1018">
                  <c:v>1.725824683414422</c:v>
                </c:pt>
                <c:pt idx="1019">
                  <c:v>1.725824683414422</c:v>
                </c:pt>
                <c:pt idx="1020">
                  <c:v>1.725824683414422</c:v>
                </c:pt>
                <c:pt idx="1021">
                  <c:v>1.725824683414422</c:v>
                </c:pt>
                <c:pt idx="1022">
                  <c:v>1.725824683414422</c:v>
                </c:pt>
                <c:pt idx="1023">
                  <c:v>1.725824683414422</c:v>
                </c:pt>
                <c:pt idx="1024">
                  <c:v>1.725824683414422</c:v>
                </c:pt>
                <c:pt idx="1025">
                  <c:v>1.725824683414422</c:v>
                </c:pt>
                <c:pt idx="1026">
                  <c:v>1.725824683414422</c:v>
                </c:pt>
                <c:pt idx="1027">
                  <c:v>1.725824683414422</c:v>
                </c:pt>
                <c:pt idx="1028">
                  <c:v>1.725824683414422</c:v>
                </c:pt>
                <c:pt idx="1029">
                  <c:v>1.725824683414422</c:v>
                </c:pt>
                <c:pt idx="1030">
                  <c:v>1.725824683414422</c:v>
                </c:pt>
                <c:pt idx="1031">
                  <c:v>1.725824683414422</c:v>
                </c:pt>
                <c:pt idx="1032">
                  <c:v>1.725824683414422</c:v>
                </c:pt>
                <c:pt idx="1033">
                  <c:v>1.725824683414422</c:v>
                </c:pt>
                <c:pt idx="1034">
                  <c:v>1.725824683414422</c:v>
                </c:pt>
                <c:pt idx="1035">
                  <c:v>1.725824683414422</c:v>
                </c:pt>
                <c:pt idx="1036">
                  <c:v>1.725824683414422</c:v>
                </c:pt>
                <c:pt idx="1037">
                  <c:v>1.725824683414422</c:v>
                </c:pt>
                <c:pt idx="1038">
                  <c:v>1.725824683414422</c:v>
                </c:pt>
                <c:pt idx="1039">
                  <c:v>1.725824683414422</c:v>
                </c:pt>
                <c:pt idx="1040">
                  <c:v>1.725824683414422</c:v>
                </c:pt>
                <c:pt idx="1041">
                  <c:v>1.725824683414422</c:v>
                </c:pt>
                <c:pt idx="1042">
                  <c:v>1.725824683414422</c:v>
                </c:pt>
                <c:pt idx="1043">
                  <c:v>1.725824683414422</c:v>
                </c:pt>
                <c:pt idx="1044">
                  <c:v>1.725824683414422</c:v>
                </c:pt>
                <c:pt idx="1045">
                  <c:v>1.725824683414422</c:v>
                </c:pt>
                <c:pt idx="1046">
                  <c:v>1.725824683414422</c:v>
                </c:pt>
                <c:pt idx="1047">
                  <c:v>1.725824683414422</c:v>
                </c:pt>
                <c:pt idx="1048">
                  <c:v>1.725824683414422</c:v>
                </c:pt>
                <c:pt idx="1049">
                  <c:v>1.725824683414422</c:v>
                </c:pt>
                <c:pt idx="1050">
                  <c:v>1.725824683414422</c:v>
                </c:pt>
                <c:pt idx="1051">
                  <c:v>1.725824683414422</c:v>
                </c:pt>
                <c:pt idx="1052">
                  <c:v>1.725824683414422</c:v>
                </c:pt>
                <c:pt idx="1053">
                  <c:v>1.725824683414422</c:v>
                </c:pt>
                <c:pt idx="1054">
                  <c:v>1.725824683414422</c:v>
                </c:pt>
                <c:pt idx="1055">
                  <c:v>1.725824683414422</c:v>
                </c:pt>
                <c:pt idx="1056">
                  <c:v>1.725824683414422</c:v>
                </c:pt>
                <c:pt idx="1057">
                  <c:v>1.725824683414422</c:v>
                </c:pt>
                <c:pt idx="1058">
                  <c:v>1.725824683414422</c:v>
                </c:pt>
                <c:pt idx="1059">
                  <c:v>1.725824683414422</c:v>
                </c:pt>
                <c:pt idx="1060">
                  <c:v>1.725824683414422</c:v>
                </c:pt>
                <c:pt idx="1061">
                  <c:v>1.725824683414422</c:v>
                </c:pt>
                <c:pt idx="1062">
                  <c:v>1.725824683414422</c:v>
                </c:pt>
                <c:pt idx="1063">
                  <c:v>1.725824683414422</c:v>
                </c:pt>
                <c:pt idx="1064">
                  <c:v>1.725824683414422</c:v>
                </c:pt>
                <c:pt idx="1065">
                  <c:v>1.725824683414422</c:v>
                </c:pt>
                <c:pt idx="1066">
                  <c:v>1.725824683414422</c:v>
                </c:pt>
                <c:pt idx="1067">
                  <c:v>1.725824683414422</c:v>
                </c:pt>
                <c:pt idx="1068">
                  <c:v>1.725824683414422</c:v>
                </c:pt>
                <c:pt idx="1069">
                  <c:v>1.725824683414422</c:v>
                </c:pt>
                <c:pt idx="1070">
                  <c:v>1.725824683414422</c:v>
                </c:pt>
                <c:pt idx="1071">
                  <c:v>1.725824683414422</c:v>
                </c:pt>
                <c:pt idx="1072">
                  <c:v>1.725824683414422</c:v>
                </c:pt>
                <c:pt idx="1073">
                  <c:v>1.725824683414422</c:v>
                </c:pt>
                <c:pt idx="1074">
                  <c:v>1.725824683414422</c:v>
                </c:pt>
                <c:pt idx="1075">
                  <c:v>1.725824683414422</c:v>
                </c:pt>
                <c:pt idx="1076">
                  <c:v>1.725824683414422</c:v>
                </c:pt>
                <c:pt idx="1077">
                  <c:v>1.725824683414422</c:v>
                </c:pt>
                <c:pt idx="1078">
                  <c:v>1.725824683414422</c:v>
                </c:pt>
                <c:pt idx="1079">
                  <c:v>1.725824683414422</c:v>
                </c:pt>
                <c:pt idx="1080">
                  <c:v>1.725824683414422</c:v>
                </c:pt>
                <c:pt idx="1081">
                  <c:v>1.725824683414422</c:v>
                </c:pt>
                <c:pt idx="1082">
                  <c:v>1.725824683414422</c:v>
                </c:pt>
                <c:pt idx="1083">
                  <c:v>1.725824683414422</c:v>
                </c:pt>
                <c:pt idx="1084">
                  <c:v>1.725824683414422</c:v>
                </c:pt>
                <c:pt idx="1085">
                  <c:v>1.725824683414422</c:v>
                </c:pt>
                <c:pt idx="1086">
                  <c:v>1.725824683414422</c:v>
                </c:pt>
                <c:pt idx="1087">
                  <c:v>1.725824683414422</c:v>
                </c:pt>
                <c:pt idx="1088">
                  <c:v>1.725824683414422</c:v>
                </c:pt>
                <c:pt idx="1089">
                  <c:v>1.725824683414422</c:v>
                </c:pt>
                <c:pt idx="1090">
                  <c:v>1.725824683414422</c:v>
                </c:pt>
                <c:pt idx="1091">
                  <c:v>1.725824683414422</c:v>
                </c:pt>
                <c:pt idx="1092">
                  <c:v>1.725824683414422</c:v>
                </c:pt>
                <c:pt idx="1093">
                  <c:v>1.725824683414422</c:v>
                </c:pt>
                <c:pt idx="1094">
                  <c:v>1.725824683414422</c:v>
                </c:pt>
                <c:pt idx="1095">
                  <c:v>1.725824683414422</c:v>
                </c:pt>
                <c:pt idx="1096">
                  <c:v>1.725824683414422</c:v>
                </c:pt>
                <c:pt idx="1097">
                  <c:v>1.725824683414422</c:v>
                </c:pt>
                <c:pt idx="1098">
                  <c:v>1.725824683414422</c:v>
                </c:pt>
                <c:pt idx="1099">
                  <c:v>1.725824683414422</c:v>
                </c:pt>
                <c:pt idx="1100">
                  <c:v>1.725824683414422</c:v>
                </c:pt>
                <c:pt idx="1101">
                  <c:v>1.725824683414422</c:v>
                </c:pt>
                <c:pt idx="1102">
                  <c:v>1.725824683414422</c:v>
                </c:pt>
                <c:pt idx="1103">
                  <c:v>1.725824683414422</c:v>
                </c:pt>
                <c:pt idx="1104">
                  <c:v>1.725824683414422</c:v>
                </c:pt>
                <c:pt idx="1105">
                  <c:v>1.725824683414422</c:v>
                </c:pt>
                <c:pt idx="1106">
                  <c:v>1.725824683414422</c:v>
                </c:pt>
                <c:pt idx="1107">
                  <c:v>1.725824683414422</c:v>
                </c:pt>
                <c:pt idx="1108">
                  <c:v>1.725824683414422</c:v>
                </c:pt>
                <c:pt idx="1109">
                  <c:v>1.725824683414422</c:v>
                </c:pt>
                <c:pt idx="1110">
                  <c:v>1.725824683414422</c:v>
                </c:pt>
                <c:pt idx="1111">
                  <c:v>1.725824683414422</c:v>
                </c:pt>
                <c:pt idx="1112">
                  <c:v>1.725824683414422</c:v>
                </c:pt>
                <c:pt idx="1113">
                  <c:v>1.725824683414422</c:v>
                </c:pt>
                <c:pt idx="1114">
                  <c:v>1.725824683414422</c:v>
                </c:pt>
                <c:pt idx="1115">
                  <c:v>1.725824683414422</c:v>
                </c:pt>
                <c:pt idx="1116">
                  <c:v>1.725824683414422</c:v>
                </c:pt>
                <c:pt idx="1117">
                  <c:v>1.725824683414422</c:v>
                </c:pt>
                <c:pt idx="1118">
                  <c:v>1.725824683414422</c:v>
                </c:pt>
                <c:pt idx="1119">
                  <c:v>1.725824683414422</c:v>
                </c:pt>
                <c:pt idx="1120">
                  <c:v>1.725824683414422</c:v>
                </c:pt>
                <c:pt idx="1121">
                  <c:v>1.725824683414422</c:v>
                </c:pt>
                <c:pt idx="1122">
                  <c:v>1.725824683414422</c:v>
                </c:pt>
                <c:pt idx="1123">
                  <c:v>1.725824683414422</c:v>
                </c:pt>
                <c:pt idx="1124">
                  <c:v>1.725824683414422</c:v>
                </c:pt>
                <c:pt idx="1125">
                  <c:v>1.725824683414422</c:v>
                </c:pt>
                <c:pt idx="1126">
                  <c:v>1.725824683414422</c:v>
                </c:pt>
                <c:pt idx="1127">
                  <c:v>1.725824683414422</c:v>
                </c:pt>
                <c:pt idx="1128">
                  <c:v>1.725824683414422</c:v>
                </c:pt>
                <c:pt idx="1129">
                  <c:v>1.725824683414422</c:v>
                </c:pt>
                <c:pt idx="1130">
                  <c:v>1.725824683414422</c:v>
                </c:pt>
                <c:pt idx="1131">
                  <c:v>1.725824683414422</c:v>
                </c:pt>
                <c:pt idx="1132">
                  <c:v>1.725824683414422</c:v>
                </c:pt>
                <c:pt idx="1133">
                  <c:v>1.725824683414422</c:v>
                </c:pt>
                <c:pt idx="1134">
                  <c:v>1.725824683414422</c:v>
                </c:pt>
                <c:pt idx="1135">
                  <c:v>1.725824683414422</c:v>
                </c:pt>
                <c:pt idx="1136">
                  <c:v>1.725824683414422</c:v>
                </c:pt>
                <c:pt idx="1137">
                  <c:v>1.725824683414422</c:v>
                </c:pt>
                <c:pt idx="1138">
                  <c:v>1.725824683414422</c:v>
                </c:pt>
                <c:pt idx="1139">
                  <c:v>1.725824683414422</c:v>
                </c:pt>
                <c:pt idx="1140">
                  <c:v>1.725824683414422</c:v>
                </c:pt>
                <c:pt idx="1141">
                  <c:v>1.725824683414422</c:v>
                </c:pt>
                <c:pt idx="1142">
                  <c:v>1.725824683414422</c:v>
                </c:pt>
                <c:pt idx="1143">
                  <c:v>1.725824683414422</c:v>
                </c:pt>
                <c:pt idx="1144">
                  <c:v>1.725824683414422</c:v>
                </c:pt>
                <c:pt idx="1145">
                  <c:v>1.725824683414422</c:v>
                </c:pt>
                <c:pt idx="1146">
                  <c:v>1.725824683414422</c:v>
                </c:pt>
                <c:pt idx="1147">
                  <c:v>1.725824683414422</c:v>
                </c:pt>
                <c:pt idx="1148">
                  <c:v>1.725824683414422</c:v>
                </c:pt>
                <c:pt idx="1149">
                  <c:v>1.725824683414422</c:v>
                </c:pt>
                <c:pt idx="1150">
                  <c:v>1.725824683414422</c:v>
                </c:pt>
                <c:pt idx="1151">
                  <c:v>1.725824683414422</c:v>
                </c:pt>
                <c:pt idx="1152">
                  <c:v>1.725824683414422</c:v>
                </c:pt>
                <c:pt idx="1153">
                  <c:v>1.725824683414422</c:v>
                </c:pt>
                <c:pt idx="1154">
                  <c:v>1.725824683414422</c:v>
                </c:pt>
                <c:pt idx="1155">
                  <c:v>1.725824683414422</c:v>
                </c:pt>
                <c:pt idx="1156">
                  <c:v>1.725824683414422</c:v>
                </c:pt>
                <c:pt idx="1157">
                  <c:v>1.725824683414422</c:v>
                </c:pt>
                <c:pt idx="1158">
                  <c:v>1.725824683414422</c:v>
                </c:pt>
                <c:pt idx="1159">
                  <c:v>1.725824683414422</c:v>
                </c:pt>
                <c:pt idx="1160">
                  <c:v>1.725824683414422</c:v>
                </c:pt>
                <c:pt idx="1161">
                  <c:v>1.725824683414422</c:v>
                </c:pt>
                <c:pt idx="1162">
                  <c:v>1.725824683414422</c:v>
                </c:pt>
                <c:pt idx="1163">
                  <c:v>1.725824683414422</c:v>
                </c:pt>
                <c:pt idx="1164">
                  <c:v>1.725824683414422</c:v>
                </c:pt>
                <c:pt idx="1165">
                  <c:v>1.725824683414422</c:v>
                </c:pt>
                <c:pt idx="1166">
                  <c:v>1.725824683414422</c:v>
                </c:pt>
                <c:pt idx="1167">
                  <c:v>1.725824683414422</c:v>
                </c:pt>
                <c:pt idx="1168">
                  <c:v>1.725824683414422</c:v>
                </c:pt>
                <c:pt idx="1169">
                  <c:v>1.725824683414422</c:v>
                </c:pt>
                <c:pt idx="1170">
                  <c:v>1.725824683414422</c:v>
                </c:pt>
                <c:pt idx="1171">
                  <c:v>1.725824683414422</c:v>
                </c:pt>
                <c:pt idx="1172">
                  <c:v>1.725824683414422</c:v>
                </c:pt>
                <c:pt idx="1173">
                  <c:v>1.725824683414422</c:v>
                </c:pt>
                <c:pt idx="1174">
                  <c:v>1.725824683414422</c:v>
                </c:pt>
                <c:pt idx="1175">
                  <c:v>1.725824683414422</c:v>
                </c:pt>
                <c:pt idx="1176">
                  <c:v>1.725824683414422</c:v>
                </c:pt>
                <c:pt idx="1177">
                  <c:v>1.725824683414422</c:v>
                </c:pt>
                <c:pt idx="1178">
                  <c:v>1.725824683414422</c:v>
                </c:pt>
                <c:pt idx="1179">
                  <c:v>1.725824683414422</c:v>
                </c:pt>
                <c:pt idx="1180">
                  <c:v>1.725824683414422</c:v>
                </c:pt>
                <c:pt idx="1181">
                  <c:v>1.725824683414422</c:v>
                </c:pt>
                <c:pt idx="1182">
                  <c:v>1.725824683414422</c:v>
                </c:pt>
                <c:pt idx="1183">
                  <c:v>1.725824683414422</c:v>
                </c:pt>
                <c:pt idx="1184">
                  <c:v>1.725824683414422</c:v>
                </c:pt>
                <c:pt idx="1185">
                  <c:v>1.725824683414422</c:v>
                </c:pt>
                <c:pt idx="1186">
                  <c:v>1.725824683414422</c:v>
                </c:pt>
                <c:pt idx="1187">
                  <c:v>1.725824683414422</c:v>
                </c:pt>
                <c:pt idx="1188">
                  <c:v>1.725824683414422</c:v>
                </c:pt>
                <c:pt idx="1189">
                  <c:v>1.725824683414422</c:v>
                </c:pt>
                <c:pt idx="1190">
                  <c:v>1.725824683414422</c:v>
                </c:pt>
                <c:pt idx="1191">
                  <c:v>1.725824683414422</c:v>
                </c:pt>
                <c:pt idx="1192">
                  <c:v>1.725824683414422</c:v>
                </c:pt>
                <c:pt idx="1193">
                  <c:v>1.725824683414422</c:v>
                </c:pt>
                <c:pt idx="1194">
                  <c:v>1.725824683414422</c:v>
                </c:pt>
                <c:pt idx="1195">
                  <c:v>1.725824683414422</c:v>
                </c:pt>
                <c:pt idx="1196">
                  <c:v>1.725824683414422</c:v>
                </c:pt>
                <c:pt idx="1197">
                  <c:v>1.725824683414422</c:v>
                </c:pt>
                <c:pt idx="1198">
                  <c:v>1.725824683414422</c:v>
                </c:pt>
                <c:pt idx="1199">
                  <c:v>1.725824683414422</c:v>
                </c:pt>
                <c:pt idx="1200">
                  <c:v>1.725824683414422</c:v>
                </c:pt>
                <c:pt idx="1201">
                  <c:v>1.725824683414422</c:v>
                </c:pt>
                <c:pt idx="1202">
                  <c:v>1.725824683414422</c:v>
                </c:pt>
                <c:pt idx="1203">
                  <c:v>1.725824683414422</c:v>
                </c:pt>
                <c:pt idx="1204">
                  <c:v>1.725824683414422</c:v>
                </c:pt>
                <c:pt idx="1205">
                  <c:v>1.725824683414422</c:v>
                </c:pt>
                <c:pt idx="1206">
                  <c:v>1.725824683414422</c:v>
                </c:pt>
                <c:pt idx="1207">
                  <c:v>1.725824683414422</c:v>
                </c:pt>
                <c:pt idx="1208">
                  <c:v>1.725824683414422</c:v>
                </c:pt>
                <c:pt idx="1209">
                  <c:v>1.725824683414422</c:v>
                </c:pt>
                <c:pt idx="1210">
                  <c:v>1.725824683414422</c:v>
                </c:pt>
                <c:pt idx="1211">
                  <c:v>1.725824683414422</c:v>
                </c:pt>
                <c:pt idx="1212">
                  <c:v>1.725824683414422</c:v>
                </c:pt>
                <c:pt idx="1213">
                  <c:v>1.725824683414422</c:v>
                </c:pt>
                <c:pt idx="1214">
                  <c:v>1.725824683414422</c:v>
                </c:pt>
                <c:pt idx="1215">
                  <c:v>1.725824683414422</c:v>
                </c:pt>
                <c:pt idx="1216">
                  <c:v>1.725824683414422</c:v>
                </c:pt>
                <c:pt idx="1217">
                  <c:v>1.725824683414422</c:v>
                </c:pt>
                <c:pt idx="1218">
                  <c:v>1.725824683414422</c:v>
                </c:pt>
                <c:pt idx="1219">
                  <c:v>1.725824683414422</c:v>
                </c:pt>
                <c:pt idx="1220">
                  <c:v>1.725824683414422</c:v>
                </c:pt>
                <c:pt idx="1221">
                  <c:v>1.725824683414422</c:v>
                </c:pt>
                <c:pt idx="1222">
                  <c:v>1.725824683414422</c:v>
                </c:pt>
                <c:pt idx="1223">
                  <c:v>1.725824683414422</c:v>
                </c:pt>
                <c:pt idx="1224">
                  <c:v>1.725824683414422</c:v>
                </c:pt>
                <c:pt idx="1225">
                  <c:v>1.725824683414422</c:v>
                </c:pt>
                <c:pt idx="1226">
                  <c:v>1.725824683414422</c:v>
                </c:pt>
                <c:pt idx="1227">
                  <c:v>1.725824683414422</c:v>
                </c:pt>
                <c:pt idx="1228">
                  <c:v>1.725824683414422</c:v>
                </c:pt>
                <c:pt idx="1229">
                  <c:v>1.725824683414422</c:v>
                </c:pt>
                <c:pt idx="1230">
                  <c:v>1.725824683414422</c:v>
                </c:pt>
                <c:pt idx="1231">
                  <c:v>1.725824683414422</c:v>
                </c:pt>
                <c:pt idx="1232">
                  <c:v>1.725824683414422</c:v>
                </c:pt>
                <c:pt idx="1233">
                  <c:v>1.725824683414422</c:v>
                </c:pt>
                <c:pt idx="1234">
                  <c:v>1.725824683414422</c:v>
                </c:pt>
                <c:pt idx="1235">
                  <c:v>1.725824683414422</c:v>
                </c:pt>
                <c:pt idx="1236">
                  <c:v>1.725824683414422</c:v>
                </c:pt>
                <c:pt idx="1237">
                  <c:v>1.725824683414422</c:v>
                </c:pt>
                <c:pt idx="1238">
                  <c:v>1.725824683414422</c:v>
                </c:pt>
                <c:pt idx="1239">
                  <c:v>1.725824683414422</c:v>
                </c:pt>
                <c:pt idx="1240">
                  <c:v>1.725824683414422</c:v>
                </c:pt>
                <c:pt idx="1241">
                  <c:v>1.725824683414422</c:v>
                </c:pt>
                <c:pt idx="1242">
                  <c:v>1.725824683414422</c:v>
                </c:pt>
                <c:pt idx="1243">
                  <c:v>1.725824683414422</c:v>
                </c:pt>
                <c:pt idx="1244">
                  <c:v>1.725824683414422</c:v>
                </c:pt>
                <c:pt idx="1245">
                  <c:v>1.725824683414422</c:v>
                </c:pt>
                <c:pt idx="1246">
                  <c:v>1.725824683414422</c:v>
                </c:pt>
                <c:pt idx="1247">
                  <c:v>1.725824683414422</c:v>
                </c:pt>
                <c:pt idx="1248">
                  <c:v>1.725824683414422</c:v>
                </c:pt>
                <c:pt idx="1249">
                  <c:v>1.725824683414422</c:v>
                </c:pt>
                <c:pt idx="1250">
                  <c:v>1.725824683414422</c:v>
                </c:pt>
                <c:pt idx="1251">
                  <c:v>1.725824683414422</c:v>
                </c:pt>
                <c:pt idx="1252">
                  <c:v>1.725824683414422</c:v>
                </c:pt>
                <c:pt idx="1253">
                  <c:v>1.725824683414422</c:v>
                </c:pt>
                <c:pt idx="1254">
                  <c:v>1.725824683414422</c:v>
                </c:pt>
                <c:pt idx="1255">
                  <c:v>1.725824683414422</c:v>
                </c:pt>
                <c:pt idx="1256">
                  <c:v>1.725824683414422</c:v>
                </c:pt>
                <c:pt idx="1257">
                  <c:v>1.725824683414422</c:v>
                </c:pt>
                <c:pt idx="1258">
                  <c:v>1.725824683414422</c:v>
                </c:pt>
                <c:pt idx="1259">
                  <c:v>1.725824683414422</c:v>
                </c:pt>
                <c:pt idx="1260">
                  <c:v>1.725824683414422</c:v>
                </c:pt>
                <c:pt idx="1261">
                  <c:v>1.725824683414422</c:v>
                </c:pt>
                <c:pt idx="1262">
                  <c:v>1.725824683414422</c:v>
                </c:pt>
                <c:pt idx="1263">
                  <c:v>1.725824683414422</c:v>
                </c:pt>
                <c:pt idx="1264">
                  <c:v>1.725824683414422</c:v>
                </c:pt>
                <c:pt idx="1265">
                  <c:v>1.725824683414422</c:v>
                </c:pt>
                <c:pt idx="1266">
                  <c:v>1.725824683414422</c:v>
                </c:pt>
                <c:pt idx="1267">
                  <c:v>1.725824683414422</c:v>
                </c:pt>
                <c:pt idx="1268">
                  <c:v>1.725824683414422</c:v>
                </c:pt>
                <c:pt idx="1269">
                  <c:v>1.725824683414422</c:v>
                </c:pt>
                <c:pt idx="1270">
                  <c:v>1.725824683414422</c:v>
                </c:pt>
                <c:pt idx="1271">
                  <c:v>1.725824683414422</c:v>
                </c:pt>
                <c:pt idx="1272">
                  <c:v>1.725824683414422</c:v>
                </c:pt>
                <c:pt idx="1273">
                  <c:v>1.725824683414422</c:v>
                </c:pt>
                <c:pt idx="1274">
                  <c:v>1.725824683414422</c:v>
                </c:pt>
                <c:pt idx="1275">
                  <c:v>1.725824683414422</c:v>
                </c:pt>
                <c:pt idx="1276">
                  <c:v>1.725824683414422</c:v>
                </c:pt>
                <c:pt idx="1277">
                  <c:v>1.725824683414422</c:v>
                </c:pt>
                <c:pt idx="1278">
                  <c:v>1.725824683414422</c:v>
                </c:pt>
                <c:pt idx="1279">
                  <c:v>1.725824683414422</c:v>
                </c:pt>
                <c:pt idx="1280">
                  <c:v>1.725824683414422</c:v>
                </c:pt>
                <c:pt idx="1281">
                  <c:v>1.725824683414422</c:v>
                </c:pt>
                <c:pt idx="1282">
                  <c:v>1.725824683414422</c:v>
                </c:pt>
                <c:pt idx="1283">
                  <c:v>1.725824683414422</c:v>
                </c:pt>
                <c:pt idx="1284">
                  <c:v>1.725824683414422</c:v>
                </c:pt>
                <c:pt idx="1285">
                  <c:v>1.725824683414422</c:v>
                </c:pt>
                <c:pt idx="1286">
                  <c:v>1.725824683414422</c:v>
                </c:pt>
                <c:pt idx="1287">
                  <c:v>1.725824683414422</c:v>
                </c:pt>
                <c:pt idx="1288">
                  <c:v>1.725824683414422</c:v>
                </c:pt>
                <c:pt idx="1289">
                  <c:v>1.725824683414422</c:v>
                </c:pt>
                <c:pt idx="1290">
                  <c:v>1.725824683414422</c:v>
                </c:pt>
                <c:pt idx="1291">
                  <c:v>1.725824683414422</c:v>
                </c:pt>
                <c:pt idx="1292">
                  <c:v>1.725824683414422</c:v>
                </c:pt>
                <c:pt idx="1293">
                  <c:v>1.725824683414422</c:v>
                </c:pt>
                <c:pt idx="1294">
                  <c:v>1.725824683414422</c:v>
                </c:pt>
                <c:pt idx="1295">
                  <c:v>1.725824683414422</c:v>
                </c:pt>
                <c:pt idx="1296">
                  <c:v>1.725824683414422</c:v>
                </c:pt>
                <c:pt idx="1297">
                  <c:v>1.725824683414422</c:v>
                </c:pt>
                <c:pt idx="1298">
                  <c:v>1.725824683414422</c:v>
                </c:pt>
                <c:pt idx="1299">
                  <c:v>1.725824683414422</c:v>
                </c:pt>
                <c:pt idx="1300">
                  <c:v>1.725824683414422</c:v>
                </c:pt>
                <c:pt idx="1301">
                  <c:v>1.725824683414422</c:v>
                </c:pt>
                <c:pt idx="1302">
                  <c:v>1.725824683414422</c:v>
                </c:pt>
                <c:pt idx="1303">
                  <c:v>1.725824683414422</c:v>
                </c:pt>
                <c:pt idx="1304">
                  <c:v>1.725824683414422</c:v>
                </c:pt>
                <c:pt idx="1305">
                  <c:v>1.725824683414422</c:v>
                </c:pt>
                <c:pt idx="1306">
                  <c:v>1.725824683414422</c:v>
                </c:pt>
                <c:pt idx="1307">
                  <c:v>1.725824683414422</c:v>
                </c:pt>
                <c:pt idx="1308">
                  <c:v>1.725824683414422</c:v>
                </c:pt>
                <c:pt idx="1309">
                  <c:v>1.725824683414422</c:v>
                </c:pt>
                <c:pt idx="1310">
                  <c:v>1.725824683414422</c:v>
                </c:pt>
                <c:pt idx="1311">
                  <c:v>1.725824683414422</c:v>
                </c:pt>
                <c:pt idx="1312">
                  <c:v>1.725824683414422</c:v>
                </c:pt>
                <c:pt idx="1313">
                  <c:v>1.725824683414422</c:v>
                </c:pt>
                <c:pt idx="1314">
                  <c:v>1.725824683414422</c:v>
                </c:pt>
                <c:pt idx="1315">
                  <c:v>1.725824683414422</c:v>
                </c:pt>
                <c:pt idx="1316">
                  <c:v>1.725824683414422</c:v>
                </c:pt>
                <c:pt idx="1317">
                  <c:v>1.725824683414422</c:v>
                </c:pt>
                <c:pt idx="1318">
                  <c:v>1.725824683414422</c:v>
                </c:pt>
                <c:pt idx="1319">
                  <c:v>1.725824683414422</c:v>
                </c:pt>
                <c:pt idx="1320">
                  <c:v>1.725824683414422</c:v>
                </c:pt>
                <c:pt idx="1321">
                  <c:v>1.725824683414422</c:v>
                </c:pt>
                <c:pt idx="1322">
                  <c:v>1.725824683414422</c:v>
                </c:pt>
                <c:pt idx="1323">
                  <c:v>1.725824683414422</c:v>
                </c:pt>
                <c:pt idx="1324">
                  <c:v>1.725824683414422</c:v>
                </c:pt>
                <c:pt idx="1325">
                  <c:v>1.725824683414422</c:v>
                </c:pt>
                <c:pt idx="1326">
                  <c:v>1.725824683414422</c:v>
                </c:pt>
                <c:pt idx="1327">
                  <c:v>1.725824683414422</c:v>
                </c:pt>
                <c:pt idx="1328">
                  <c:v>1.725824683414422</c:v>
                </c:pt>
                <c:pt idx="1329">
                  <c:v>1.725824683414422</c:v>
                </c:pt>
                <c:pt idx="1330">
                  <c:v>1.725824683414422</c:v>
                </c:pt>
                <c:pt idx="1331">
                  <c:v>1.725824683414422</c:v>
                </c:pt>
                <c:pt idx="1332">
                  <c:v>1.725824683414422</c:v>
                </c:pt>
                <c:pt idx="1333">
                  <c:v>1.725824683414422</c:v>
                </c:pt>
                <c:pt idx="1334">
                  <c:v>1.725824683414422</c:v>
                </c:pt>
                <c:pt idx="1335">
                  <c:v>1.725824683414422</c:v>
                </c:pt>
                <c:pt idx="1336">
                  <c:v>1.725824683414422</c:v>
                </c:pt>
                <c:pt idx="1337">
                  <c:v>1.725824683414422</c:v>
                </c:pt>
                <c:pt idx="1338">
                  <c:v>1.725824683414422</c:v>
                </c:pt>
                <c:pt idx="1339">
                  <c:v>1.725824683414422</c:v>
                </c:pt>
                <c:pt idx="1340">
                  <c:v>1.725824683414422</c:v>
                </c:pt>
                <c:pt idx="1341">
                  <c:v>1.725824683414422</c:v>
                </c:pt>
                <c:pt idx="1342">
                  <c:v>1.725824683414422</c:v>
                </c:pt>
                <c:pt idx="1343">
                  <c:v>1.725824683414422</c:v>
                </c:pt>
                <c:pt idx="1344">
                  <c:v>1.725824683414422</c:v>
                </c:pt>
                <c:pt idx="1345">
                  <c:v>1.725824683414422</c:v>
                </c:pt>
                <c:pt idx="1346">
                  <c:v>1.725824683414422</c:v>
                </c:pt>
                <c:pt idx="1347">
                  <c:v>1.725824683414422</c:v>
                </c:pt>
                <c:pt idx="1348">
                  <c:v>1.725824683414422</c:v>
                </c:pt>
                <c:pt idx="1349">
                  <c:v>1.725824683414422</c:v>
                </c:pt>
                <c:pt idx="1350">
                  <c:v>1.725824683414422</c:v>
                </c:pt>
                <c:pt idx="1351">
                  <c:v>1.725824683414422</c:v>
                </c:pt>
                <c:pt idx="1352">
                  <c:v>1.725824683414422</c:v>
                </c:pt>
                <c:pt idx="1353">
                  <c:v>1.725824683414422</c:v>
                </c:pt>
                <c:pt idx="1354">
                  <c:v>1.725824683414422</c:v>
                </c:pt>
                <c:pt idx="1355">
                  <c:v>1.725824683414422</c:v>
                </c:pt>
                <c:pt idx="1356">
                  <c:v>1.725824683414422</c:v>
                </c:pt>
                <c:pt idx="1357">
                  <c:v>1.725824683414422</c:v>
                </c:pt>
                <c:pt idx="1358">
                  <c:v>1.725824683414422</c:v>
                </c:pt>
                <c:pt idx="1359">
                  <c:v>1.725824683414422</c:v>
                </c:pt>
                <c:pt idx="1360">
                  <c:v>1.725824683414422</c:v>
                </c:pt>
                <c:pt idx="1361">
                  <c:v>1.725824683414422</c:v>
                </c:pt>
                <c:pt idx="1362">
                  <c:v>1.725824683414422</c:v>
                </c:pt>
                <c:pt idx="1363">
                  <c:v>1.725824683414422</c:v>
                </c:pt>
                <c:pt idx="1364">
                  <c:v>1.725824683414422</c:v>
                </c:pt>
                <c:pt idx="1365">
                  <c:v>1.725824683414422</c:v>
                </c:pt>
                <c:pt idx="1366">
                  <c:v>1.725824683414422</c:v>
                </c:pt>
                <c:pt idx="1367">
                  <c:v>1.725824683414422</c:v>
                </c:pt>
                <c:pt idx="1368">
                  <c:v>1.725824683414422</c:v>
                </c:pt>
                <c:pt idx="1369">
                  <c:v>1.725824683414422</c:v>
                </c:pt>
                <c:pt idx="1370">
                  <c:v>1.725824683414422</c:v>
                </c:pt>
                <c:pt idx="1371">
                  <c:v>1.725824683414422</c:v>
                </c:pt>
                <c:pt idx="1372">
                  <c:v>1.725824683414422</c:v>
                </c:pt>
                <c:pt idx="1373">
                  <c:v>1.725824683414422</c:v>
                </c:pt>
                <c:pt idx="1374">
                  <c:v>1.725824683414422</c:v>
                </c:pt>
                <c:pt idx="1375">
                  <c:v>1.725824683414422</c:v>
                </c:pt>
                <c:pt idx="1376">
                  <c:v>1.725824683414422</c:v>
                </c:pt>
                <c:pt idx="1377">
                  <c:v>1.725824683414422</c:v>
                </c:pt>
                <c:pt idx="1378">
                  <c:v>1.725824683414422</c:v>
                </c:pt>
                <c:pt idx="1379">
                  <c:v>1.725824683414422</c:v>
                </c:pt>
                <c:pt idx="1380">
                  <c:v>1.725824683414422</c:v>
                </c:pt>
                <c:pt idx="1381">
                  <c:v>1.725824683414422</c:v>
                </c:pt>
                <c:pt idx="1382">
                  <c:v>1.725824683414422</c:v>
                </c:pt>
                <c:pt idx="1383">
                  <c:v>1.725824683414422</c:v>
                </c:pt>
                <c:pt idx="1384">
                  <c:v>1.725824683414422</c:v>
                </c:pt>
                <c:pt idx="1385">
                  <c:v>1.725824683414422</c:v>
                </c:pt>
                <c:pt idx="1386">
                  <c:v>1.725824683414422</c:v>
                </c:pt>
                <c:pt idx="1387">
                  <c:v>1.725824683414422</c:v>
                </c:pt>
                <c:pt idx="1388">
                  <c:v>1.725824683414422</c:v>
                </c:pt>
                <c:pt idx="1389">
                  <c:v>1.725824683414422</c:v>
                </c:pt>
                <c:pt idx="1390">
                  <c:v>1.725824683414422</c:v>
                </c:pt>
                <c:pt idx="1391">
                  <c:v>1.725824683414422</c:v>
                </c:pt>
                <c:pt idx="1392">
                  <c:v>1.725824683414422</c:v>
                </c:pt>
                <c:pt idx="1393">
                  <c:v>1.725824683414422</c:v>
                </c:pt>
                <c:pt idx="1394">
                  <c:v>1.725824683414422</c:v>
                </c:pt>
                <c:pt idx="1395">
                  <c:v>1.725824683414422</c:v>
                </c:pt>
                <c:pt idx="1396">
                  <c:v>1.725824683414422</c:v>
                </c:pt>
                <c:pt idx="1397">
                  <c:v>1.725824683414422</c:v>
                </c:pt>
                <c:pt idx="1398">
                  <c:v>1.725824683414422</c:v>
                </c:pt>
                <c:pt idx="1399">
                  <c:v>1.725824683414422</c:v>
                </c:pt>
                <c:pt idx="1400">
                  <c:v>1.725824683414422</c:v>
                </c:pt>
                <c:pt idx="1401">
                  <c:v>1.725824683414422</c:v>
                </c:pt>
                <c:pt idx="1402">
                  <c:v>1.725824683414422</c:v>
                </c:pt>
                <c:pt idx="1403">
                  <c:v>1.725824683414422</c:v>
                </c:pt>
                <c:pt idx="1404">
                  <c:v>1.725824683414422</c:v>
                </c:pt>
                <c:pt idx="1405">
                  <c:v>1.725824683414422</c:v>
                </c:pt>
                <c:pt idx="1406">
                  <c:v>1.725824683414422</c:v>
                </c:pt>
                <c:pt idx="1407">
                  <c:v>1.725824683414422</c:v>
                </c:pt>
                <c:pt idx="1408">
                  <c:v>1.725824683414422</c:v>
                </c:pt>
                <c:pt idx="1409">
                  <c:v>1.725824683414422</c:v>
                </c:pt>
                <c:pt idx="1410">
                  <c:v>1.725824683414422</c:v>
                </c:pt>
                <c:pt idx="1411">
                  <c:v>1.725824683414422</c:v>
                </c:pt>
                <c:pt idx="1412">
                  <c:v>1.725824683414422</c:v>
                </c:pt>
                <c:pt idx="1413">
                  <c:v>1.725824683414422</c:v>
                </c:pt>
                <c:pt idx="1414">
                  <c:v>1.725824683414422</c:v>
                </c:pt>
                <c:pt idx="1415">
                  <c:v>1.725824683414422</c:v>
                </c:pt>
                <c:pt idx="1416">
                  <c:v>1.725824683414422</c:v>
                </c:pt>
                <c:pt idx="1417">
                  <c:v>1.725824683414422</c:v>
                </c:pt>
                <c:pt idx="1418">
                  <c:v>1.725824683414422</c:v>
                </c:pt>
                <c:pt idx="1419">
                  <c:v>1.725824683414422</c:v>
                </c:pt>
                <c:pt idx="1420">
                  <c:v>1.725824683414422</c:v>
                </c:pt>
                <c:pt idx="1421">
                  <c:v>1.725824683414422</c:v>
                </c:pt>
                <c:pt idx="1422">
                  <c:v>1.725824683414422</c:v>
                </c:pt>
                <c:pt idx="1423">
                  <c:v>1.725824683414422</c:v>
                </c:pt>
                <c:pt idx="1424">
                  <c:v>1.725824683414422</c:v>
                </c:pt>
                <c:pt idx="1425">
                  <c:v>1.725824683414422</c:v>
                </c:pt>
                <c:pt idx="1426">
                  <c:v>1.725824683414422</c:v>
                </c:pt>
                <c:pt idx="1427">
                  <c:v>1.725824683414422</c:v>
                </c:pt>
                <c:pt idx="1428">
                  <c:v>1.725824683414422</c:v>
                </c:pt>
                <c:pt idx="1429">
                  <c:v>1.725824683414422</c:v>
                </c:pt>
                <c:pt idx="1430">
                  <c:v>1.725824683414422</c:v>
                </c:pt>
                <c:pt idx="1431">
                  <c:v>1.725824683414422</c:v>
                </c:pt>
                <c:pt idx="1432">
                  <c:v>1.725824683414422</c:v>
                </c:pt>
                <c:pt idx="1433">
                  <c:v>1.725824683414422</c:v>
                </c:pt>
                <c:pt idx="1434">
                  <c:v>1.725824683414422</c:v>
                </c:pt>
                <c:pt idx="1435">
                  <c:v>1.725824683414422</c:v>
                </c:pt>
                <c:pt idx="1436">
                  <c:v>1.725824683414422</c:v>
                </c:pt>
                <c:pt idx="1437">
                  <c:v>1.725824683414422</c:v>
                </c:pt>
                <c:pt idx="1438">
                  <c:v>1.725824683414422</c:v>
                </c:pt>
                <c:pt idx="1439">
                  <c:v>1.725824683414422</c:v>
                </c:pt>
                <c:pt idx="1440">
                  <c:v>1.725824683414422</c:v>
                </c:pt>
                <c:pt idx="1441">
                  <c:v>1.725824683414422</c:v>
                </c:pt>
                <c:pt idx="1442">
                  <c:v>1.725824683414422</c:v>
                </c:pt>
                <c:pt idx="1443">
                  <c:v>1.725824683414422</c:v>
                </c:pt>
                <c:pt idx="1444">
                  <c:v>1.725824683414422</c:v>
                </c:pt>
                <c:pt idx="1445">
                  <c:v>1.725824683414422</c:v>
                </c:pt>
                <c:pt idx="1446">
                  <c:v>1.725824683414422</c:v>
                </c:pt>
                <c:pt idx="1447">
                  <c:v>1.725824683414422</c:v>
                </c:pt>
                <c:pt idx="1448">
                  <c:v>1.725824683414422</c:v>
                </c:pt>
                <c:pt idx="1449">
                  <c:v>1.725824683414422</c:v>
                </c:pt>
                <c:pt idx="1450">
                  <c:v>1.725824683414422</c:v>
                </c:pt>
                <c:pt idx="1451">
                  <c:v>1.725824683414422</c:v>
                </c:pt>
                <c:pt idx="1452">
                  <c:v>1.725824683414422</c:v>
                </c:pt>
                <c:pt idx="1453">
                  <c:v>1.725824683414422</c:v>
                </c:pt>
                <c:pt idx="1454">
                  <c:v>1.725824683414422</c:v>
                </c:pt>
                <c:pt idx="1455">
                  <c:v>1.725824683414422</c:v>
                </c:pt>
                <c:pt idx="1456">
                  <c:v>1.725824683414422</c:v>
                </c:pt>
                <c:pt idx="1457">
                  <c:v>1.725824683414422</c:v>
                </c:pt>
                <c:pt idx="1458">
                  <c:v>1.725824683414422</c:v>
                </c:pt>
                <c:pt idx="1459">
                  <c:v>1.725824683414422</c:v>
                </c:pt>
                <c:pt idx="1460">
                  <c:v>1.725824683414422</c:v>
                </c:pt>
                <c:pt idx="1461">
                  <c:v>1.725824683414422</c:v>
                </c:pt>
                <c:pt idx="1462">
                  <c:v>1.725824683414422</c:v>
                </c:pt>
                <c:pt idx="1463">
                  <c:v>1.725824683414422</c:v>
                </c:pt>
                <c:pt idx="1464">
                  <c:v>1.725824683414422</c:v>
                </c:pt>
                <c:pt idx="1465">
                  <c:v>1.725824683414422</c:v>
                </c:pt>
                <c:pt idx="1466">
                  <c:v>1.725824683414422</c:v>
                </c:pt>
                <c:pt idx="1467">
                  <c:v>1.725824683414422</c:v>
                </c:pt>
                <c:pt idx="1468">
                  <c:v>1.725824683414422</c:v>
                </c:pt>
                <c:pt idx="1469">
                  <c:v>1.725824683414422</c:v>
                </c:pt>
                <c:pt idx="1470">
                  <c:v>1.725824683414422</c:v>
                </c:pt>
                <c:pt idx="1471">
                  <c:v>1.725824683414422</c:v>
                </c:pt>
                <c:pt idx="1472">
                  <c:v>1.725824683414422</c:v>
                </c:pt>
                <c:pt idx="1473">
                  <c:v>1.725824683414422</c:v>
                </c:pt>
                <c:pt idx="1474">
                  <c:v>1.725824683414422</c:v>
                </c:pt>
                <c:pt idx="1475">
                  <c:v>1.725824683414422</c:v>
                </c:pt>
                <c:pt idx="1476">
                  <c:v>1.725824683414422</c:v>
                </c:pt>
                <c:pt idx="1477">
                  <c:v>1.725824683414422</c:v>
                </c:pt>
                <c:pt idx="1478">
                  <c:v>1.725824683414422</c:v>
                </c:pt>
                <c:pt idx="1479">
                  <c:v>1.725824683414422</c:v>
                </c:pt>
                <c:pt idx="1480">
                  <c:v>1.725824683414422</c:v>
                </c:pt>
                <c:pt idx="1481">
                  <c:v>1.725824683414422</c:v>
                </c:pt>
                <c:pt idx="1482">
                  <c:v>1.725824683414422</c:v>
                </c:pt>
                <c:pt idx="1483">
                  <c:v>1.725824683414422</c:v>
                </c:pt>
                <c:pt idx="1484">
                  <c:v>1.725824683414422</c:v>
                </c:pt>
                <c:pt idx="1485">
                  <c:v>1.725824683414422</c:v>
                </c:pt>
                <c:pt idx="1486">
                  <c:v>1.725824683414422</c:v>
                </c:pt>
                <c:pt idx="1487">
                  <c:v>1.725824683414422</c:v>
                </c:pt>
                <c:pt idx="1488">
                  <c:v>1.725824683414422</c:v>
                </c:pt>
                <c:pt idx="1489">
                  <c:v>1.725824683414422</c:v>
                </c:pt>
                <c:pt idx="1490">
                  <c:v>1.725824683414422</c:v>
                </c:pt>
                <c:pt idx="1491">
                  <c:v>1.725824683414422</c:v>
                </c:pt>
                <c:pt idx="1492">
                  <c:v>1.725824683414422</c:v>
                </c:pt>
                <c:pt idx="1493">
                  <c:v>1.725824683414422</c:v>
                </c:pt>
                <c:pt idx="1494">
                  <c:v>1.725824683414422</c:v>
                </c:pt>
                <c:pt idx="1495">
                  <c:v>1.725824683414422</c:v>
                </c:pt>
                <c:pt idx="1496">
                  <c:v>1.725824683414422</c:v>
                </c:pt>
                <c:pt idx="1497">
                  <c:v>1.725824683414422</c:v>
                </c:pt>
                <c:pt idx="1498">
                  <c:v>1.725824683414422</c:v>
                </c:pt>
                <c:pt idx="1499">
                  <c:v>1.725824683414422</c:v>
                </c:pt>
                <c:pt idx="1500">
                  <c:v>1.725824683414422</c:v>
                </c:pt>
                <c:pt idx="1501">
                  <c:v>1.725824683414422</c:v>
                </c:pt>
                <c:pt idx="1502">
                  <c:v>1.725824683414422</c:v>
                </c:pt>
                <c:pt idx="1503">
                  <c:v>1.725824683414422</c:v>
                </c:pt>
                <c:pt idx="1504">
                  <c:v>1.725824683414422</c:v>
                </c:pt>
                <c:pt idx="1505">
                  <c:v>1.725824683414422</c:v>
                </c:pt>
                <c:pt idx="1506">
                  <c:v>1.725824683414422</c:v>
                </c:pt>
                <c:pt idx="1507">
                  <c:v>1.725824683414422</c:v>
                </c:pt>
                <c:pt idx="1508">
                  <c:v>1.725824683414422</c:v>
                </c:pt>
                <c:pt idx="1509">
                  <c:v>1.725824683414422</c:v>
                </c:pt>
                <c:pt idx="1510">
                  <c:v>1.725824683414422</c:v>
                </c:pt>
                <c:pt idx="1511">
                  <c:v>1.725824683414422</c:v>
                </c:pt>
                <c:pt idx="1512">
                  <c:v>1.725824683414422</c:v>
                </c:pt>
                <c:pt idx="1513">
                  <c:v>1.725824683414422</c:v>
                </c:pt>
                <c:pt idx="1514">
                  <c:v>1.725824683414422</c:v>
                </c:pt>
                <c:pt idx="1515">
                  <c:v>1.725824683414422</c:v>
                </c:pt>
                <c:pt idx="1516">
                  <c:v>1.725824683414422</c:v>
                </c:pt>
                <c:pt idx="1517">
                  <c:v>1.725824683414422</c:v>
                </c:pt>
                <c:pt idx="1518">
                  <c:v>1.725824683414422</c:v>
                </c:pt>
                <c:pt idx="1519">
                  <c:v>1.725824683414422</c:v>
                </c:pt>
                <c:pt idx="1520">
                  <c:v>1.725824683414422</c:v>
                </c:pt>
                <c:pt idx="1521">
                  <c:v>1.725824683414422</c:v>
                </c:pt>
                <c:pt idx="1522">
                  <c:v>1.725824683414422</c:v>
                </c:pt>
                <c:pt idx="1523">
                  <c:v>1.725824683414422</c:v>
                </c:pt>
                <c:pt idx="1524">
                  <c:v>1.725824683414422</c:v>
                </c:pt>
                <c:pt idx="1525">
                  <c:v>1.725824683414422</c:v>
                </c:pt>
                <c:pt idx="1526">
                  <c:v>1.725824683414422</c:v>
                </c:pt>
                <c:pt idx="1527">
                  <c:v>1.725824683414422</c:v>
                </c:pt>
                <c:pt idx="1528">
                  <c:v>1.725824683414422</c:v>
                </c:pt>
                <c:pt idx="1529">
                  <c:v>1.725824683414422</c:v>
                </c:pt>
                <c:pt idx="1530">
                  <c:v>1.725824683414422</c:v>
                </c:pt>
                <c:pt idx="1531">
                  <c:v>1.725824683414422</c:v>
                </c:pt>
                <c:pt idx="1532">
                  <c:v>1.725824683414422</c:v>
                </c:pt>
                <c:pt idx="1533">
                  <c:v>1.725824683414422</c:v>
                </c:pt>
                <c:pt idx="1534">
                  <c:v>1.725824683414422</c:v>
                </c:pt>
                <c:pt idx="1535">
                  <c:v>1.725824683414422</c:v>
                </c:pt>
                <c:pt idx="1536">
                  <c:v>1.725824683414422</c:v>
                </c:pt>
                <c:pt idx="1537">
                  <c:v>1.725824683414422</c:v>
                </c:pt>
                <c:pt idx="1538">
                  <c:v>1.725824683414422</c:v>
                </c:pt>
                <c:pt idx="1539">
                  <c:v>1.725824683414422</c:v>
                </c:pt>
                <c:pt idx="1540">
                  <c:v>1.725824683414422</c:v>
                </c:pt>
                <c:pt idx="1541">
                  <c:v>1.725824683414422</c:v>
                </c:pt>
                <c:pt idx="1542">
                  <c:v>1.725824683414422</c:v>
                </c:pt>
                <c:pt idx="1543">
                  <c:v>1.725824683414422</c:v>
                </c:pt>
                <c:pt idx="1544">
                  <c:v>1.725824683414422</c:v>
                </c:pt>
                <c:pt idx="1545">
                  <c:v>1.725824683414422</c:v>
                </c:pt>
                <c:pt idx="1546">
                  <c:v>1.725824683414422</c:v>
                </c:pt>
                <c:pt idx="1547">
                  <c:v>1.725824683414422</c:v>
                </c:pt>
                <c:pt idx="1548">
                  <c:v>1.725824683414422</c:v>
                </c:pt>
                <c:pt idx="1549">
                  <c:v>1.725824683414422</c:v>
                </c:pt>
                <c:pt idx="1550">
                  <c:v>1.725824683414422</c:v>
                </c:pt>
                <c:pt idx="1551">
                  <c:v>1.725824683414422</c:v>
                </c:pt>
                <c:pt idx="1552">
                  <c:v>1.725824683414422</c:v>
                </c:pt>
                <c:pt idx="1553">
                  <c:v>1.725824683414422</c:v>
                </c:pt>
                <c:pt idx="1554">
                  <c:v>1.725824683414422</c:v>
                </c:pt>
                <c:pt idx="1555">
                  <c:v>1.725824683414422</c:v>
                </c:pt>
                <c:pt idx="1556">
                  <c:v>1.725824683414422</c:v>
                </c:pt>
                <c:pt idx="1557">
                  <c:v>1.725824683414422</c:v>
                </c:pt>
                <c:pt idx="1558">
                  <c:v>1.725824683414422</c:v>
                </c:pt>
                <c:pt idx="1559">
                  <c:v>1.725824683414422</c:v>
                </c:pt>
                <c:pt idx="1560">
                  <c:v>1.725824683414422</c:v>
                </c:pt>
                <c:pt idx="1561">
                  <c:v>1.725824683414422</c:v>
                </c:pt>
                <c:pt idx="1562">
                  <c:v>1.725824683414422</c:v>
                </c:pt>
                <c:pt idx="1563">
                  <c:v>1.725824683414422</c:v>
                </c:pt>
                <c:pt idx="1564">
                  <c:v>1.725824683414422</c:v>
                </c:pt>
                <c:pt idx="1565">
                  <c:v>1.725824683414422</c:v>
                </c:pt>
                <c:pt idx="1566">
                  <c:v>1.725824683414422</c:v>
                </c:pt>
                <c:pt idx="1567">
                  <c:v>1.725824683414422</c:v>
                </c:pt>
                <c:pt idx="1568">
                  <c:v>1.725824683414422</c:v>
                </c:pt>
                <c:pt idx="1569">
                  <c:v>1.725824683414422</c:v>
                </c:pt>
                <c:pt idx="1570">
                  <c:v>1.725824683414422</c:v>
                </c:pt>
                <c:pt idx="1571">
                  <c:v>1.725824683414422</c:v>
                </c:pt>
                <c:pt idx="1572">
                  <c:v>1.725824683414422</c:v>
                </c:pt>
                <c:pt idx="1573">
                  <c:v>1.725824683414422</c:v>
                </c:pt>
                <c:pt idx="1574">
                  <c:v>1.725824683414422</c:v>
                </c:pt>
                <c:pt idx="1575">
                  <c:v>1.725824683414422</c:v>
                </c:pt>
                <c:pt idx="1576">
                  <c:v>1.725824683414422</c:v>
                </c:pt>
                <c:pt idx="1577">
                  <c:v>1.725824683414422</c:v>
                </c:pt>
                <c:pt idx="1578">
                  <c:v>1.725824683414422</c:v>
                </c:pt>
                <c:pt idx="1579">
                  <c:v>1.725824683414422</c:v>
                </c:pt>
                <c:pt idx="1580">
                  <c:v>1.725824683414422</c:v>
                </c:pt>
                <c:pt idx="1581">
                  <c:v>1.725824683414422</c:v>
                </c:pt>
                <c:pt idx="1582">
                  <c:v>1.725824683414422</c:v>
                </c:pt>
                <c:pt idx="1583">
                  <c:v>1.725824683414422</c:v>
                </c:pt>
                <c:pt idx="1584">
                  <c:v>1.725824683414422</c:v>
                </c:pt>
                <c:pt idx="1585">
                  <c:v>1.725824683414422</c:v>
                </c:pt>
                <c:pt idx="1586">
                  <c:v>1.725824683414422</c:v>
                </c:pt>
                <c:pt idx="1587">
                  <c:v>1.725824683414422</c:v>
                </c:pt>
                <c:pt idx="1588">
                  <c:v>1.725824683414422</c:v>
                </c:pt>
                <c:pt idx="1589">
                  <c:v>1.725824683414422</c:v>
                </c:pt>
                <c:pt idx="1590">
                  <c:v>1.725824683414422</c:v>
                </c:pt>
                <c:pt idx="1591">
                  <c:v>1.725824683414422</c:v>
                </c:pt>
                <c:pt idx="1592">
                  <c:v>1.725824683414422</c:v>
                </c:pt>
                <c:pt idx="1593">
                  <c:v>1.725824683414422</c:v>
                </c:pt>
                <c:pt idx="1594">
                  <c:v>1.725824683414422</c:v>
                </c:pt>
                <c:pt idx="1595">
                  <c:v>1.725824683414422</c:v>
                </c:pt>
                <c:pt idx="1596">
                  <c:v>1.725824683414422</c:v>
                </c:pt>
                <c:pt idx="1597">
                  <c:v>1.725824683414422</c:v>
                </c:pt>
                <c:pt idx="1598">
                  <c:v>1.725824683414422</c:v>
                </c:pt>
                <c:pt idx="1599">
                  <c:v>1.725824683414422</c:v>
                </c:pt>
                <c:pt idx="1600">
                  <c:v>1.725824683414422</c:v>
                </c:pt>
                <c:pt idx="1601">
                  <c:v>1.725824683414422</c:v>
                </c:pt>
                <c:pt idx="1602">
                  <c:v>1.725824683414422</c:v>
                </c:pt>
                <c:pt idx="1603">
                  <c:v>1.725824683414422</c:v>
                </c:pt>
                <c:pt idx="1604">
                  <c:v>1.725824683414422</c:v>
                </c:pt>
                <c:pt idx="1605">
                  <c:v>1.725824683414422</c:v>
                </c:pt>
                <c:pt idx="1606">
                  <c:v>1.725824683414422</c:v>
                </c:pt>
                <c:pt idx="1607">
                  <c:v>1.725824683414422</c:v>
                </c:pt>
                <c:pt idx="1608">
                  <c:v>1.725824683414422</c:v>
                </c:pt>
                <c:pt idx="1609">
                  <c:v>1.725824683414422</c:v>
                </c:pt>
                <c:pt idx="1610">
                  <c:v>1.725824683414422</c:v>
                </c:pt>
                <c:pt idx="1611">
                  <c:v>1.725824683414422</c:v>
                </c:pt>
                <c:pt idx="1612">
                  <c:v>1.725824683414422</c:v>
                </c:pt>
                <c:pt idx="1613">
                  <c:v>1.725824683414422</c:v>
                </c:pt>
                <c:pt idx="1614">
                  <c:v>1.725824683414422</c:v>
                </c:pt>
                <c:pt idx="1615">
                  <c:v>1.725824683414422</c:v>
                </c:pt>
                <c:pt idx="1616">
                  <c:v>1.725824683414422</c:v>
                </c:pt>
                <c:pt idx="1617">
                  <c:v>1.725824683414422</c:v>
                </c:pt>
                <c:pt idx="1618">
                  <c:v>1.725824683414422</c:v>
                </c:pt>
                <c:pt idx="1619">
                  <c:v>1.725824683414422</c:v>
                </c:pt>
                <c:pt idx="1620">
                  <c:v>1.725824683414422</c:v>
                </c:pt>
                <c:pt idx="1621">
                  <c:v>1.725824683414422</c:v>
                </c:pt>
                <c:pt idx="1622">
                  <c:v>1.725824683414422</c:v>
                </c:pt>
                <c:pt idx="1623">
                  <c:v>1.725824683414422</c:v>
                </c:pt>
                <c:pt idx="1624">
                  <c:v>1.725824683414422</c:v>
                </c:pt>
                <c:pt idx="1625">
                  <c:v>1.725824683414422</c:v>
                </c:pt>
                <c:pt idx="1626">
                  <c:v>1.725824683414422</c:v>
                </c:pt>
                <c:pt idx="1627">
                  <c:v>1.725824683414422</c:v>
                </c:pt>
                <c:pt idx="1628">
                  <c:v>1.725824683414422</c:v>
                </c:pt>
                <c:pt idx="1629">
                  <c:v>1.725824683414422</c:v>
                </c:pt>
                <c:pt idx="1630">
                  <c:v>1.725824683414422</c:v>
                </c:pt>
                <c:pt idx="1631">
                  <c:v>1.725824683414422</c:v>
                </c:pt>
                <c:pt idx="1632">
                  <c:v>1.725824683414422</c:v>
                </c:pt>
                <c:pt idx="1633">
                  <c:v>1.725824683414422</c:v>
                </c:pt>
                <c:pt idx="1634">
                  <c:v>1.725824683414422</c:v>
                </c:pt>
                <c:pt idx="1635">
                  <c:v>1.725824683414422</c:v>
                </c:pt>
                <c:pt idx="1636">
                  <c:v>1.725824683414422</c:v>
                </c:pt>
                <c:pt idx="1637">
                  <c:v>1.725824683414422</c:v>
                </c:pt>
                <c:pt idx="1638">
                  <c:v>1.725824683414422</c:v>
                </c:pt>
                <c:pt idx="1639">
                  <c:v>1.725824683414422</c:v>
                </c:pt>
                <c:pt idx="1640">
                  <c:v>1.725824683414422</c:v>
                </c:pt>
                <c:pt idx="1641">
                  <c:v>1.725824683414422</c:v>
                </c:pt>
                <c:pt idx="1642">
                  <c:v>1.725824683414422</c:v>
                </c:pt>
                <c:pt idx="1643">
                  <c:v>1.725824683414422</c:v>
                </c:pt>
                <c:pt idx="1644">
                  <c:v>1.725824683414422</c:v>
                </c:pt>
                <c:pt idx="1645">
                  <c:v>1.725824683414422</c:v>
                </c:pt>
                <c:pt idx="1646">
                  <c:v>1.725824683414422</c:v>
                </c:pt>
                <c:pt idx="1647">
                  <c:v>1.725824683414422</c:v>
                </c:pt>
                <c:pt idx="1648">
                  <c:v>1.725824683414422</c:v>
                </c:pt>
                <c:pt idx="1649">
                  <c:v>1.725824683414422</c:v>
                </c:pt>
                <c:pt idx="1650">
                  <c:v>1.725824683414422</c:v>
                </c:pt>
                <c:pt idx="1651">
                  <c:v>1.725824683414422</c:v>
                </c:pt>
                <c:pt idx="1652">
                  <c:v>1.725824683414422</c:v>
                </c:pt>
                <c:pt idx="1653">
                  <c:v>1.725824683414422</c:v>
                </c:pt>
                <c:pt idx="1654">
                  <c:v>1.725824683414422</c:v>
                </c:pt>
                <c:pt idx="1655">
                  <c:v>1.725824683414422</c:v>
                </c:pt>
                <c:pt idx="1656">
                  <c:v>1.725824683414422</c:v>
                </c:pt>
                <c:pt idx="1657">
                  <c:v>1.725824683414422</c:v>
                </c:pt>
                <c:pt idx="1658">
                  <c:v>1.725824683414422</c:v>
                </c:pt>
                <c:pt idx="1659">
                  <c:v>1.725824683414422</c:v>
                </c:pt>
                <c:pt idx="1660">
                  <c:v>1.725824683414422</c:v>
                </c:pt>
                <c:pt idx="1661">
                  <c:v>1.725824683414422</c:v>
                </c:pt>
                <c:pt idx="1662">
                  <c:v>1.725824683414422</c:v>
                </c:pt>
                <c:pt idx="1663">
                  <c:v>1.725824683414422</c:v>
                </c:pt>
                <c:pt idx="1664">
                  <c:v>1.725824683414422</c:v>
                </c:pt>
                <c:pt idx="1665">
                  <c:v>1.725824683414422</c:v>
                </c:pt>
                <c:pt idx="1666">
                  <c:v>1.725824683414422</c:v>
                </c:pt>
                <c:pt idx="1667">
                  <c:v>1.725824683414422</c:v>
                </c:pt>
                <c:pt idx="1668">
                  <c:v>1.725824683414422</c:v>
                </c:pt>
                <c:pt idx="1669">
                  <c:v>1.725824683414422</c:v>
                </c:pt>
                <c:pt idx="1670">
                  <c:v>1.725824683414422</c:v>
                </c:pt>
                <c:pt idx="1671">
                  <c:v>1.725824683414422</c:v>
                </c:pt>
                <c:pt idx="1672">
                  <c:v>1.725824683414422</c:v>
                </c:pt>
                <c:pt idx="1673">
                  <c:v>1.725824683414422</c:v>
                </c:pt>
                <c:pt idx="1674">
                  <c:v>1.725824683414422</c:v>
                </c:pt>
                <c:pt idx="1675">
                  <c:v>1.725824683414422</c:v>
                </c:pt>
                <c:pt idx="1676">
                  <c:v>1.725824683414422</c:v>
                </c:pt>
                <c:pt idx="1677">
                  <c:v>1.725824683414422</c:v>
                </c:pt>
                <c:pt idx="1678">
                  <c:v>1.725824683414422</c:v>
                </c:pt>
                <c:pt idx="1679">
                  <c:v>1.725824683414422</c:v>
                </c:pt>
                <c:pt idx="1680">
                  <c:v>1.725824683414422</c:v>
                </c:pt>
                <c:pt idx="1681">
                  <c:v>1.725824683414422</c:v>
                </c:pt>
                <c:pt idx="1682">
                  <c:v>1.725824683414422</c:v>
                </c:pt>
                <c:pt idx="1683">
                  <c:v>1.725824683414422</c:v>
                </c:pt>
                <c:pt idx="1684">
                  <c:v>1.725824683414422</c:v>
                </c:pt>
                <c:pt idx="1685">
                  <c:v>1.725824683414422</c:v>
                </c:pt>
                <c:pt idx="1686">
                  <c:v>1.725824683414422</c:v>
                </c:pt>
                <c:pt idx="1687">
                  <c:v>1.725824683414422</c:v>
                </c:pt>
                <c:pt idx="1688">
                  <c:v>1.725824683414422</c:v>
                </c:pt>
                <c:pt idx="1689">
                  <c:v>1.725824683414422</c:v>
                </c:pt>
                <c:pt idx="1690">
                  <c:v>1.725824683414422</c:v>
                </c:pt>
                <c:pt idx="1691">
                  <c:v>1.725824683414422</c:v>
                </c:pt>
                <c:pt idx="1692">
                  <c:v>1.725824683414422</c:v>
                </c:pt>
                <c:pt idx="1693">
                  <c:v>1.725824683414422</c:v>
                </c:pt>
                <c:pt idx="1694">
                  <c:v>1.725824683414422</c:v>
                </c:pt>
                <c:pt idx="1695">
                  <c:v>1.725824683414422</c:v>
                </c:pt>
                <c:pt idx="1696">
                  <c:v>1.725824683414422</c:v>
                </c:pt>
                <c:pt idx="1697">
                  <c:v>1.725824683414422</c:v>
                </c:pt>
                <c:pt idx="1698">
                  <c:v>1.725824683414422</c:v>
                </c:pt>
                <c:pt idx="1699">
                  <c:v>1.725824683414422</c:v>
                </c:pt>
                <c:pt idx="1700">
                  <c:v>1.725824683414422</c:v>
                </c:pt>
                <c:pt idx="1701">
                  <c:v>1.725824683414422</c:v>
                </c:pt>
                <c:pt idx="1702">
                  <c:v>1.725824683414422</c:v>
                </c:pt>
                <c:pt idx="1703">
                  <c:v>1.725824683414422</c:v>
                </c:pt>
                <c:pt idx="1704">
                  <c:v>1.725824683414422</c:v>
                </c:pt>
                <c:pt idx="1705">
                  <c:v>1.725824683414422</c:v>
                </c:pt>
                <c:pt idx="1706">
                  <c:v>1.725824683414422</c:v>
                </c:pt>
                <c:pt idx="1707">
                  <c:v>1.725824683414422</c:v>
                </c:pt>
                <c:pt idx="1708">
                  <c:v>1.725824683414422</c:v>
                </c:pt>
                <c:pt idx="1709">
                  <c:v>1.725824683414422</c:v>
                </c:pt>
                <c:pt idx="1710">
                  <c:v>1.725824683414422</c:v>
                </c:pt>
                <c:pt idx="1711">
                  <c:v>1.725824683414422</c:v>
                </c:pt>
                <c:pt idx="1712">
                  <c:v>1.725824683414422</c:v>
                </c:pt>
                <c:pt idx="1713">
                  <c:v>1.725824683414422</c:v>
                </c:pt>
                <c:pt idx="1714">
                  <c:v>1.725824683414422</c:v>
                </c:pt>
                <c:pt idx="1715">
                  <c:v>1.725824683414422</c:v>
                </c:pt>
                <c:pt idx="1716">
                  <c:v>1.725824683414422</c:v>
                </c:pt>
                <c:pt idx="1717">
                  <c:v>1.725824683414422</c:v>
                </c:pt>
                <c:pt idx="1718">
                  <c:v>1.725824683414422</c:v>
                </c:pt>
                <c:pt idx="1719">
                  <c:v>1.725824683414422</c:v>
                </c:pt>
                <c:pt idx="1720">
                  <c:v>1.725824683414422</c:v>
                </c:pt>
                <c:pt idx="1721">
                  <c:v>1.725824683414422</c:v>
                </c:pt>
                <c:pt idx="1722">
                  <c:v>1.725824683414422</c:v>
                </c:pt>
                <c:pt idx="1723">
                  <c:v>1.725824683414422</c:v>
                </c:pt>
                <c:pt idx="1724">
                  <c:v>1.725824683414422</c:v>
                </c:pt>
                <c:pt idx="1725">
                  <c:v>1.725824683414422</c:v>
                </c:pt>
                <c:pt idx="1726">
                  <c:v>1.725824683414422</c:v>
                </c:pt>
                <c:pt idx="1727">
                  <c:v>1.725824683414422</c:v>
                </c:pt>
                <c:pt idx="1728">
                  <c:v>1.725824683414422</c:v>
                </c:pt>
                <c:pt idx="1729">
                  <c:v>1.725824683414422</c:v>
                </c:pt>
                <c:pt idx="1730">
                  <c:v>1.725824683414422</c:v>
                </c:pt>
                <c:pt idx="1731">
                  <c:v>1.725824683414422</c:v>
                </c:pt>
                <c:pt idx="1732">
                  <c:v>1.725824683414422</c:v>
                </c:pt>
                <c:pt idx="1733">
                  <c:v>1.725824683414422</c:v>
                </c:pt>
                <c:pt idx="1734">
                  <c:v>1.725824683414422</c:v>
                </c:pt>
                <c:pt idx="1735">
                  <c:v>1.725824683414422</c:v>
                </c:pt>
                <c:pt idx="1736">
                  <c:v>1.725824683414422</c:v>
                </c:pt>
                <c:pt idx="1737">
                  <c:v>1.725824683414422</c:v>
                </c:pt>
                <c:pt idx="1738">
                  <c:v>1.725824683414422</c:v>
                </c:pt>
                <c:pt idx="1739">
                  <c:v>1.725824683414422</c:v>
                </c:pt>
                <c:pt idx="1740">
                  <c:v>1.725824683414422</c:v>
                </c:pt>
                <c:pt idx="1741">
                  <c:v>1.725824683414422</c:v>
                </c:pt>
                <c:pt idx="1742">
                  <c:v>1.725824683414422</c:v>
                </c:pt>
                <c:pt idx="1743">
                  <c:v>1.725824683414422</c:v>
                </c:pt>
                <c:pt idx="1744">
                  <c:v>1.725824683414422</c:v>
                </c:pt>
                <c:pt idx="1745">
                  <c:v>1.725824683414422</c:v>
                </c:pt>
                <c:pt idx="1746">
                  <c:v>1.725824683414422</c:v>
                </c:pt>
                <c:pt idx="1747">
                  <c:v>1.725824683414422</c:v>
                </c:pt>
                <c:pt idx="1748">
                  <c:v>1.725824683414422</c:v>
                </c:pt>
                <c:pt idx="1749">
                  <c:v>1.725824683414422</c:v>
                </c:pt>
                <c:pt idx="1750">
                  <c:v>1.725824683414422</c:v>
                </c:pt>
                <c:pt idx="1751">
                  <c:v>1.725824683414422</c:v>
                </c:pt>
                <c:pt idx="1752">
                  <c:v>1.725824683414422</c:v>
                </c:pt>
                <c:pt idx="1753">
                  <c:v>1.725824683414422</c:v>
                </c:pt>
                <c:pt idx="1754">
                  <c:v>1.725824683414422</c:v>
                </c:pt>
                <c:pt idx="1755">
                  <c:v>1.725824683414422</c:v>
                </c:pt>
                <c:pt idx="1756">
                  <c:v>1.725824683414422</c:v>
                </c:pt>
                <c:pt idx="1757">
                  <c:v>1.725824683414422</c:v>
                </c:pt>
                <c:pt idx="1758">
                  <c:v>1.725824683414422</c:v>
                </c:pt>
                <c:pt idx="1759">
                  <c:v>1.725824683414422</c:v>
                </c:pt>
                <c:pt idx="1760">
                  <c:v>1.725824683414422</c:v>
                </c:pt>
                <c:pt idx="1761">
                  <c:v>1.725824683414422</c:v>
                </c:pt>
                <c:pt idx="1762">
                  <c:v>1.725824683414422</c:v>
                </c:pt>
                <c:pt idx="1763">
                  <c:v>1.725824683414422</c:v>
                </c:pt>
                <c:pt idx="1764">
                  <c:v>1.725824683414422</c:v>
                </c:pt>
                <c:pt idx="1765">
                  <c:v>1.725824683414422</c:v>
                </c:pt>
                <c:pt idx="1766">
                  <c:v>1.725824683414422</c:v>
                </c:pt>
                <c:pt idx="1767">
                  <c:v>1.725824683414422</c:v>
                </c:pt>
                <c:pt idx="1768">
                  <c:v>1.725824683414422</c:v>
                </c:pt>
                <c:pt idx="1769">
                  <c:v>1.725824683414422</c:v>
                </c:pt>
                <c:pt idx="1770">
                  <c:v>1.725824683414422</c:v>
                </c:pt>
                <c:pt idx="1771">
                  <c:v>1.725824683414422</c:v>
                </c:pt>
                <c:pt idx="1772">
                  <c:v>1.725824683414422</c:v>
                </c:pt>
                <c:pt idx="1773">
                  <c:v>1.725824683414422</c:v>
                </c:pt>
                <c:pt idx="1774">
                  <c:v>1.725824683414422</c:v>
                </c:pt>
                <c:pt idx="1775">
                  <c:v>1.725824683414422</c:v>
                </c:pt>
                <c:pt idx="1776">
                  <c:v>1.725824683414422</c:v>
                </c:pt>
                <c:pt idx="1777">
                  <c:v>1.725824683414422</c:v>
                </c:pt>
                <c:pt idx="1778">
                  <c:v>1.725824683414422</c:v>
                </c:pt>
                <c:pt idx="1779">
                  <c:v>1.725824683414422</c:v>
                </c:pt>
                <c:pt idx="1780">
                  <c:v>1.725824683414422</c:v>
                </c:pt>
                <c:pt idx="1781">
                  <c:v>1.725824683414422</c:v>
                </c:pt>
                <c:pt idx="1782">
                  <c:v>1.725824683414422</c:v>
                </c:pt>
                <c:pt idx="1783">
                  <c:v>1.725824683414422</c:v>
                </c:pt>
                <c:pt idx="1784">
                  <c:v>1.725824683414422</c:v>
                </c:pt>
                <c:pt idx="1785">
                  <c:v>1.725824683414422</c:v>
                </c:pt>
                <c:pt idx="1786">
                  <c:v>1.725824683414422</c:v>
                </c:pt>
                <c:pt idx="1787">
                  <c:v>1.725824683414422</c:v>
                </c:pt>
                <c:pt idx="1788">
                  <c:v>1.725824683414422</c:v>
                </c:pt>
                <c:pt idx="1789">
                  <c:v>1.725824683414422</c:v>
                </c:pt>
                <c:pt idx="1790">
                  <c:v>1.725824683414422</c:v>
                </c:pt>
                <c:pt idx="1791">
                  <c:v>1.725824683414422</c:v>
                </c:pt>
                <c:pt idx="1792">
                  <c:v>1.725824683414422</c:v>
                </c:pt>
                <c:pt idx="1793">
                  <c:v>1.725824683414422</c:v>
                </c:pt>
                <c:pt idx="1794">
                  <c:v>1.725824683414422</c:v>
                </c:pt>
                <c:pt idx="1795">
                  <c:v>1.725824683414422</c:v>
                </c:pt>
                <c:pt idx="1796">
                  <c:v>1.725824683414422</c:v>
                </c:pt>
                <c:pt idx="1797">
                  <c:v>1.725824683414422</c:v>
                </c:pt>
                <c:pt idx="1798">
                  <c:v>1.725824683414422</c:v>
                </c:pt>
                <c:pt idx="1799">
                  <c:v>1.725824683414422</c:v>
                </c:pt>
                <c:pt idx="1800">
                  <c:v>1.725824683414422</c:v>
                </c:pt>
                <c:pt idx="1801">
                  <c:v>1.725824683414422</c:v>
                </c:pt>
                <c:pt idx="1802">
                  <c:v>1.725824683414422</c:v>
                </c:pt>
                <c:pt idx="1803">
                  <c:v>1.725824683414422</c:v>
                </c:pt>
                <c:pt idx="1804">
                  <c:v>1.725824683414422</c:v>
                </c:pt>
                <c:pt idx="1805">
                  <c:v>1.725824683414422</c:v>
                </c:pt>
                <c:pt idx="1806">
                  <c:v>1.725824683414422</c:v>
                </c:pt>
                <c:pt idx="1807">
                  <c:v>1.725824683414422</c:v>
                </c:pt>
                <c:pt idx="1808">
                  <c:v>1.725824683414422</c:v>
                </c:pt>
                <c:pt idx="1809">
                  <c:v>1.725824683414422</c:v>
                </c:pt>
                <c:pt idx="1810">
                  <c:v>1.725824683414422</c:v>
                </c:pt>
                <c:pt idx="1811">
                  <c:v>1.725824683414422</c:v>
                </c:pt>
                <c:pt idx="1812">
                  <c:v>1.725824683414422</c:v>
                </c:pt>
                <c:pt idx="1813">
                  <c:v>1.725824683414422</c:v>
                </c:pt>
                <c:pt idx="1814">
                  <c:v>1.725824683414422</c:v>
                </c:pt>
                <c:pt idx="1815">
                  <c:v>1.725824683414422</c:v>
                </c:pt>
                <c:pt idx="1816">
                  <c:v>1.725824683414422</c:v>
                </c:pt>
                <c:pt idx="1817">
                  <c:v>1.725824683414422</c:v>
                </c:pt>
                <c:pt idx="1818">
                  <c:v>1.725824683414422</c:v>
                </c:pt>
                <c:pt idx="1819">
                  <c:v>1.725824683414422</c:v>
                </c:pt>
                <c:pt idx="1820">
                  <c:v>1.725824683414422</c:v>
                </c:pt>
                <c:pt idx="1821">
                  <c:v>1.725824683414422</c:v>
                </c:pt>
                <c:pt idx="1822">
                  <c:v>1.725824683414422</c:v>
                </c:pt>
                <c:pt idx="1823">
                  <c:v>1.725824683414422</c:v>
                </c:pt>
                <c:pt idx="1824">
                  <c:v>1.725824683414422</c:v>
                </c:pt>
                <c:pt idx="1825">
                  <c:v>1.725824683414422</c:v>
                </c:pt>
                <c:pt idx="1826">
                  <c:v>1.725824683414422</c:v>
                </c:pt>
                <c:pt idx="1827">
                  <c:v>1.725824683414422</c:v>
                </c:pt>
                <c:pt idx="1828">
                  <c:v>1.725824683414422</c:v>
                </c:pt>
                <c:pt idx="1829">
                  <c:v>1.725824683414422</c:v>
                </c:pt>
                <c:pt idx="1830">
                  <c:v>1.725824683414422</c:v>
                </c:pt>
                <c:pt idx="1831">
                  <c:v>1.725824683414422</c:v>
                </c:pt>
                <c:pt idx="1832">
                  <c:v>1.725824683414422</c:v>
                </c:pt>
                <c:pt idx="1833">
                  <c:v>1.725824683414422</c:v>
                </c:pt>
                <c:pt idx="1834">
                  <c:v>1.725824683414422</c:v>
                </c:pt>
                <c:pt idx="1835">
                  <c:v>1.725824683414422</c:v>
                </c:pt>
                <c:pt idx="1836">
                  <c:v>1.725824683414422</c:v>
                </c:pt>
                <c:pt idx="1837">
                  <c:v>1.725824683414422</c:v>
                </c:pt>
                <c:pt idx="1838">
                  <c:v>1.725824683414422</c:v>
                </c:pt>
                <c:pt idx="1839">
                  <c:v>1.725824683414422</c:v>
                </c:pt>
                <c:pt idx="1840">
                  <c:v>1.725824683414422</c:v>
                </c:pt>
                <c:pt idx="1841">
                  <c:v>1.725824683414422</c:v>
                </c:pt>
                <c:pt idx="1842">
                  <c:v>1.725824683414422</c:v>
                </c:pt>
                <c:pt idx="1843">
                  <c:v>1.725824683414422</c:v>
                </c:pt>
                <c:pt idx="1844">
                  <c:v>1.725824683414422</c:v>
                </c:pt>
                <c:pt idx="1845">
                  <c:v>1.725824683414422</c:v>
                </c:pt>
                <c:pt idx="1846">
                  <c:v>1.725824683414422</c:v>
                </c:pt>
                <c:pt idx="1847">
                  <c:v>1.725824683414422</c:v>
                </c:pt>
                <c:pt idx="1848">
                  <c:v>1.725824683414422</c:v>
                </c:pt>
                <c:pt idx="1849">
                  <c:v>1.725824683414422</c:v>
                </c:pt>
                <c:pt idx="1850">
                  <c:v>1.725824683414422</c:v>
                </c:pt>
                <c:pt idx="1851">
                  <c:v>1.725824683414422</c:v>
                </c:pt>
                <c:pt idx="1852">
                  <c:v>1.725824683414422</c:v>
                </c:pt>
                <c:pt idx="1853">
                  <c:v>1.725824683414422</c:v>
                </c:pt>
                <c:pt idx="1854">
                  <c:v>1.725824683414422</c:v>
                </c:pt>
                <c:pt idx="1855">
                  <c:v>1.725824683414422</c:v>
                </c:pt>
                <c:pt idx="1856">
                  <c:v>1.725824683414422</c:v>
                </c:pt>
                <c:pt idx="1857">
                  <c:v>1.725824683414422</c:v>
                </c:pt>
                <c:pt idx="1858">
                  <c:v>1.725824683414422</c:v>
                </c:pt>
                <c:pt idx="1859">
                  <c:v>1.725824683414422</c:v>
                </c:pt>
                <c:pt idx="1860">
                  <c:v>1.725824683414422</c:v>
                </c:pt>
                <c:pt idx="1861">
                  <c:v>1.725824683414422</c:v>
                </c:pt>
                <c:pt idx="1862">
                  <c:v>1.725824683414422</c:v>
                </c:pt>
                <c:pt idx="1863">
                  <c:v>1.725824683414422</c:v>
                </c:pt>
                <c:pt idx="1864">
                  <c:v>1.725824683414422</c:v>
                </c:pt>
                <c:pt idx="1865">
                  <c:v>1.725824683414422</c:v>
                </c:pt>
                <c:pt idx="1866">
                  <c:v>1.725824683414422</c:v>
                </c:pt>
                <c:pt idx="1867">
                  <c:v>1.725824683414422</c:v>
                </c:pt>
                <c:pt idx="1868">
                  <c:v>1.725824683414422</c:v>
                </c:pt>
                <c:pt idx="1869">
                  <c:v>1.725824683414422</c:v>
                </c:pt>
                <c:pt idx="1870">
                  <c:v>1.725824683414422</c:v>
                </c:pt>
                <c:pt idx="1871">
                  <c:v>1.725824683414422</c:v>
                </c:pt>
                <c:pt idx="1872">
                  <c:v>1.725824683414422</c:v>
                </c:pt>
                <c:pt idx="1873">
                  <c:v>1.725824683414422</c:v>
                </c:pt>
                <c:pt idx="1874">
                  <c:v>1.725824683414422</c:v>
                </c:pt>
                <c:pt idx="1875">
                  <c:v>1.725824683414422</c:v>
                </c:pt>
                <c:pt idx="1876">
                  <c:v>1.725824683414422</c:v>
                </c:pt>
                <c:pt idx="1877">
                  <c:v>1.725824683414422</c:v>
                </c:pt>
                <c:pt idx="1878">
                  <c:v>1.725824683414422</c:v>
                </c:pt>
                <c:pt idx="1879">
                  <c:v>1.725824683414422</c:v>
                </c:pt>
                <c:pt idx="1880">
                  <c:v>1.725824683414422</c:v>
                </c:pt>
                <c:pt idx="1881">
                  <c:v>1.725824683414422</c:v>
                </c:pt>
                <c:pt idx="1882">
                  <c:v>1.725824683414422</c:v>
                </c:pt>
                <c:pt idx="1883">
                  <c:v>1.725824683414422</c:v>
                </c:pt>
                <c:pt idx="1884">
                  <c:v>1.725824683414422</c:v>
                </c:pt>
                <c:pt idx="1885">
                  <c:v>1.725824683414422</c:v>
                </c:pt>
                <c:pt idx="1886">
                  <c:v>1.725824683414422</c:v>
                </c:pt>
                <c:pt idx="1887">
                  <c:v>1.725824683414422</c:v>
                </c:pt>
                <c:pt idx="1888">
                  <c:v>1.725824683414422</c:v>
                </c:pt>
                <c:pt idx="1889">
                  <c:v>1.725824683414422</c:v>
                </c:pt>
                <c:pt idx="1890">
                  <c:v>1.725824683414422</c:v>
                </c:pt>
                <c:pt idx="1891">
                  <c:v>1.725824683414422</c:v>
                </c:pt>
                <c:pt idx="1892">
                  <c:v>1.725824683414422</c:v>
                </c:pt>
                <c:pt idx="1893">
                  <c:v>1.725824683414422</c:v>
                </c:pt>
                <c:pt idx="1894">
                  <c:v>1.725824683414422</c:v>
                </c:pt>
                <c:pt idx="1895">
                  <c:v>1.725824683414422</c:v>
                </c:pt>
                <c:pt idx="1896">
                  <c:v>1.725824683414422</c:v>
                </c:pt>
                <c:pt idx="1897">
                  <c:v>1.725824683414422</c:v>
                </c:pt>
                <c:pt idx="1898">
                  <c:v>1.725824683414422</c:v>
                </c:pt>
                <c:pt idx="1899">
                  <c:v>1.725824683414422</c:v>
                </c:pt>
                <c:pt idx="1900">
                  <c:v>1.725824683414422</c:v>
                </c:pt>
                <c:pt idx="1901">
                  <c:v>1.725824683414422</c:v>
                </c:pt>
                <c:pt idx="1902">
                  <c:v>1.725824683414422</c:v>
                </c:pt>
                <c:pt idx="1903">
                  <c:v>1.725824683414422</c:v>
                </c:pt>
                <c:pt idx="1904">
                  <c:v>1.725824683414422</c:v>
                </c:pt>
                <c:pt idx="1905">
                  <c:v>1.725824683414422</c:v>
                </c:pt>
                <c:pt idx="1906">
                  <c:v>1.725824683414422</c:v>
                </c:pt>
                <c:pt idx="1907">
                  <c:v>1.725824683414422</c:v>
                </c:pt>
                <c:pt idx="1908">
                  <c:v>1.725824683414422</c:v>
                </c:pt>
                <c:pt idx="1909">
                  <c:v>1.725824683414422</c:v>
                </c:pt>
                <c:pt idx="1910">
                  <c:v>1.725824683414422</c:v>
                </c:pt>
                <c:pt idx="1911">
                  <c:v>1.725824683414422</c:v>
                </c:pt>
                <c:pt idx="1912">
                  <c:v>1.725824683414422</c:v>
                </c:pt>
                <c:pt idx="1913">
                  <c:v>1.725824683414422</c:v>
                </c:pt>
                <c:pt idx="1914">
                  <c:v>1.725824683414422</c:v>
                </c:pt>
                <c:pt idx="1915">
                  <c:v>1.725824683414422</c:v>
                </c:pt>
                <c:pt idx="1916">
                  <c:v>1.725824683414422</c:v>
                </c:pt>
                <c:pt idx="1917">
                  <c:v>1.725824683414422</c:v>
                </c:pt>
                <c:pt idx="1918">
                  <c:v>1.725824683414422</c:v>
                </c:pt>
                <c:pt idx="1919">
                  <c:v>1.725824683414422</c:v>
                </c:pt>
                <c:pt idx="1920">
                  <c:v>1.725824683414422</c:v>
                </c:pt>
                <c:pt idx="1921">
                  <c:v>1.725824683414422</c:v>
                </c:pt>
                <c:pt idx="1922">
                  <c:v>1.725824683414422</c:v>
                </c:pt>
                <c:pt idx="1923">
                  <c:v>1.725824683414422</c:v>
                </c:pt>
                <c:pt idx="1924">
                  <c:v>1.725824683414422</c:v>
                </c:pt>
                <c:pt idx="1925">
                  <c:v>1.725824683414422</c:v>
                </c:pt>
                <c:pt idx="1926">
                  <c:v>1.725824683414422</c:v>
                </c:pt>
                <c:pt idx="1927">
                  <c:v>1.725824683414422</c:v>
                </c:pt>
                <c:pt idx="1928">
                  <c:v>1.725824683414422</c:v>
                </c:pt>
                <c:pt idx="1929">
                  <c:v>1.725824683414422</c:v>
                </c:pt>
                <c:pt idx="1930">
                  <c:v>1.725824683414422</c:v>
                </c:pt>
                <c:pt idx="1931">
                  <c:v>1.725824683414422</c:v>
                </c:pt>
                <c:pt idx="1932">
                  <c:v>1.725824683414422</c:v>
                </c:pt>
                <c:pt idx="1933">
                  <c:v>1.725824683414422</c:v>
                </c:pt>
                <c:pt idx="1934">
                  <c:v>1.725824683414422</c:v>
                </c:pt>
                <c:pt idx="1935">
                  <c:v>1.725824683414422</c:v>
                </c:pt>
                <c:pt idx="1936">
                  <c:v>1.725824683414422</c:v>
                </c:pt>
                <c:pt idx="1937">
                  <c:v>1.725824683414422</c:v>
                </c:pt>
                <c:pt idx="1938">
                  <c:v>1.725824683414422</c:v>
                </c:pt>
                <c:pt idx="1939">
                  <c:v>1.725824683414422</c:v>
                </c:pt>
                <c:pt idx="1940">
                  <c:v>1.725824683414422</c:v>
                </c:pt>
                <c:pt idx="1941">
                  <c:v>1.725824683414422</c:v>
                </c:pt>
                <c:pt idx="1942">
                  <c:v>1.725824683414422</c:v>
                </c:pt>
                <c:pt idx="1943">
                  <c:v>1.725824683414422</c:v>
                </c:pt>
                <c:pt idx="1944">
                  <c:v>1.725824683414422</c:v>
                </c:pt>
                <c:pt idx="1945">
                  <c:v>1.725824683414422</c:v>
                </c:pt>
                <c:pt idx="1946">
                  <c:v>1.725824683414422</c:v>
                </c:pt>
                <c:pt idx="1947">
                  <c:v>1.725824683414422</c:v>
                </c:pt>
                <c:pt idx="1948">
                  <c:v>1.725824683414422</c:v>
                </c:pt>
                <c:pt idx="1949">
                  <c:v>1.725824683414422</c:v>
                </c:pt>
                <c:pt idx="1950">
                  <c:v>1.725824683414422</c:v>
                </c:pt>
                <c:pt idx="1951">
                  <c:v>1.725824683414422</c:v>
                </c:pt>
                <c:pt idx="1952">
                  <c:v>1.725824683414422</c:v>
                </c:pt>
                <c:pt idx="1953">
                  <c:v>1.725824683414422</c:v>
                </c:pt>
                <c:pt idx="1954">
                  <c:v>1.725824683414422</c:v>
                </c:pt>
                <c:pt idx="1955">
                  <c:v>1.725824683414422</c:v>
                </c:pt>
                <c:pt idx="1956">
                  <c:v>1.725824683414422</c:v>
                </c:pt>
                <c:pt idx="1957">
                  <c:v>1.725824683414422</c:v>
                </c:pt>
                <c:pt idx="1958">
                  <c:v>1.725824683414422</c:v>
                </c:pt>
                <c:pt idx="1959">
                  <c:v>1.725824683414422</c:v>
                </c:pt>
                <c:pt idx="1960">
                  <c:v>1.725824683414422</c:v>
                </c:pt>
                <c:pt idx="1961">
                  <c:v>1.725824683414422</c:v>
                </c:pt>
                <c:pt idx="1962">
                  <c:v>1.725824683414422</c:v>
                </c:pt>
                <c:pt idx="1963">
                  <c:v>1.725824683414422</c:v>
                </c:pt>
                <c:pt idx="1964">
                  <c:v>1.725824683414422</c:v>
                </c:pt>
                <c:pt idx="1965">
                  <c:v>1.725824683414422</c:v>
                </c:pt>
                <c:pt idx="1966">
                  <c:v>1.725824683414422</c:v>
                </c:pt>
                <c:pt idx="1967">
                  <c:v>1.725824683414422</c:v>
                </c:pt>
                <c:pt idx="1968">
                  <c:v>1.725824683414422</c:v>
                </c:pt>
                <c:pt idx="1969">
                  <c:v>1.725824683414422</c:v>
                </c:pt>
                <c:pt idx="1970">
                  <c:v>1.725824683414422</c:v>
                </c:pt>
                <c:pt idx="1971">
                  <c:v>1.725824683414422</c:v>
                </c:pt>
                <c:pt idx="1972">
                  <c:v>1.725824683414422</c:v>
                </c:pt>
                <c:pt idx="1973">
                  <c:v>1.725824683414422</c:v>
                </c:pt>
                <c:pt idx="1974">
                  <c:v>1.725824683414422</c:v>
                </c:pt>
                <c:pt idx="1975">
                  <c:v>1.725824683414422</c:v>
                </c:pt>
                <c:pt idx="1976">
                  <c:v>1.725824683414422</c:v>
                </c:pt>
                <c:pt idx="1977">
                  <c:v>1.725824683414422</c:v>
                </c:pt>
                <c:pt idx="1978">
                  <c:v>1.725824683414422</c:v>
                </c:pt>
                <c:pt idx="1979">
                  <c:v>1.725824683414422</c:v>
                </c:pt>
                <c:pt idx="1980">
                  <c:v>1.725824683414422</c:v>
                </c:pt>
                <c:pt idx="1981">
                  <c:v>1.725824683414422</c:v>
                </c:pt>
                <c:pt idx="1982">
                  <c:v>1.725824683414422</c:v>
                </c:pt>
                <c:pt idx="1983">
                  <c:v>1.725824683414422</c:v>
                </c:pt>
                <c:pt idx="1984">
                  <c:v>1.725824683414422</c:v>
                </c:pt>
                <c:pt idx="1985">
                  <c:v>1.725824683414422</c:v>
                </c:pt>
                <c:pt idx="1986">
                  <c:v>1.725824683414422</c:v>
                </c:pt>
                <c:pt idx="1987">
                  <c:v>1.725824683414422</c:v>
                </c:pt>
                <c:pt idx="1988">
                  <c:v>1.725824683414422</c:v>
                </c:pt>
                <c:pt idx="1989">
                  <c:v>1.725824683414422</c:v>
                </c:pt>
                <c:pt idx="1990">
                  <c:v>1.725824683414422</c:v>
                </c:pt>
                <c:pt idx="1991">
                  <c:v>1.725824683414422</c:v>
                </c:pt>
                <c:pt idx="1992">
                  <c:v>1.725824683414422</c:v>
                </c:pt>
                <c:pt idx="1993">
                  <c:v>1.725824683414422</c:v>
                </c:pt>
                <c:pt idx="1994">
                  <c:v>1.725824683414422</c:v>
                </c:pt>
                <c:pt idx="1995">
                  <c:v>1.725824683414422</c:v>
                </c:pt>
                <c:pt idx="1996">
                  <c:v>1.725824683414422</c:v>
                </c:pt>
                <c:pt idx="1997">
                  <c:v>1.725824683414422</c:v>
                </c:pt>
                <c:pt idx="1998">
                  <c:v>1.725824683414422</c:v>
                </c:pt>
                <c:pt idx="1999">
                  <c:v>1.725824683414422</c:v>
                </c:pt>
                <c:pt idx="2000">
                  <c:v>1.725824683414422</c:v>
                </c:pt>
                <c:pt idx="2001">
                  <c:v>1.725824683414422</c:v>
                </c:pt>
                <c:pt idx="2002">
                  <c:v>1.725824683414422</c:v>
                </c:pt>
                <c:pt idx="2003">
                  <c:v>1.725824683414422</c:v>
                </c:pt>
                <c:pt idx="2004">
                  <c:v>1.725824683414422</c:v>
                </c:pt>
                <c:pt idx="2005">
                  <c:v>1.725824683414422</c:v>
                </c:pt>
                <c:pt idx="2006">
                  <c:v>1.725824683414422</c:v>
                </c:pt>
                <c:pt idx="2007">
                  <c:v>1.725824683414422</c:v>
                </c:pt>
                <c:pt idx="2008">
                  <c:v>1.725824683414422</c:v>
                </c:pt>
                <c:pt idx="2009">
                  <c:v>1.725824683414422</c:v>
                </c:pt>
                <c:pt idx="2010">
                  <c:v>1.725824683414422</c:v>
                </c:pt>
                <c:pt idx="2011">
                  <c:v>1.725824683414422</c:v>
                </c:pt>
                <c:pt idx="2012">
                  <c:v>1.725824683414422</c:v>
                </c:pt>
                <c:pt idx="2013">
                  <c:v>1.725824683414422</c:v>
                </c:pt>
                <c:pt idx="2014">
                  <c:v>1.725824683414422</c:v>
                </c:pt>
                <c:pt idx="2015">
                  <c:v>1.725824683414422</c:v>
                </c:pt>
                <c:pt idx="2016">
                  <c:v>1.725824683414422</c:v>
                </c:pt>
                <c:pt idx="2017">
                  <c:v>1.725824683414422</c:v>
                </c:pt>
                <c:pt idx="2018">
                  <c:v>1.725824683414422</c:v>
                </c:pt>
                <c:pt idx="2019">
                  <c:v>1.725824683414422</c:v>
                </c:pt>
                <c:pt idx="2020">
                  <c:v>1.725824683414422</c:v>
                </c:pt>
                <c:pt idx="2021">
                  <c:v>1.725824683414422</c:v>
                </c:pt>
                <c:pt idx="2022">
                  <c:v>1.725824683414422</c:v>
                </c:pt>
                <c:pt idx="2023">
                  <c:v>1.725824683414422</c:v>
                </c:pt>
                <c:pt idx="2024">
                  <c:v>1.725824683414422</c:v>
                </c:pt>
                <c:pt idx="2025">
                  <c:v>1.725824683414422</c:v>
                </c:pt>
                <c:pt idx="2026">
                  <c:v>1.725824683414422</c:v>
                </c:pt>
                <c:pt idx="2027">
                  <c:v>1.725824683414422</c:v>
                </c:pt>
                <c:pt idx="2028">
                  <c:v>1.725824683414422</c:v>
                </c:pt>
                <c:pt idx="2029">
                  <c:v>1.725824683414422</c:v>
                </c:pt>
                <c:pt idx="2030">
                  <c:v>1.725824683414422</c:v>
                </c:pt>
                <c:pt idx="2031">
                  <c:v>1.725824683414422</c:v>
                </c:pt>
                <c:pt idx="2032">
                  <c:v>1.725824683414422</c:v>
                </c:pt>
                <c:pt idx="2033">
                  <c:v>1.725824683414422</c:v>
                </c:pt>
                <c:pt idx="2034">
                  <c:v>1.725824683414422</c:v>
                </c:pt>
                <c:pt idx="2035">
                  <c:v>1.725824683414422</c:v>
                </c:pt>
                <c:pt idx="2036">
                  <c:v>1.725824683414422</c:v>
                </c:pt>
                <c:pt idx="2037">
                  <c:v>1.725824683414422</c:v>
                </c:pt>
                <c:pt idx="2038">
                  <c:v>1.725824683414422</c:v>
                </c:pt>
                <c:pt idx="2039">
                  <c:v>1.725824683414422</c:v>
                </c:pt>
                <c:pt idx="2040">
                  <c:v>1.725824683414422</c:v>
                </c:pt>
                <c:pt idx="2041">
                  <c:v>1.725824683414422</c:v>
                </c:pt>
                <c:pt idx="2042">
                  <c:v>1.725824683414422</c:v>
                </c:pt>
                <c:pt idx="2043">
                  <c:v>1.725824683414422</c:v>
                </c:pt>
                <c:pt idx="2044">
                  <c:v>1.725824683414422</c:v>
                </c:pt>
                <c:pt idx="2045">
                  <c:v>1.725824683414422</c:v>
                </c:pt>
                <c:pt idx="2046">
                  <c:v>1.725824683414422</c:v>
                </c:pt>
                <c:pt idx="2047">
                  <c:v>1.725824683414422</c:v>
                </c:pt>
                <c:pt idx="2048">
                  <c:v>1.725824683414422</c:v>
                </c:pt>
                <c:pt idx="2049">
                  <c:v>1.725824683414422</c:v>
                </c:pt>
                <c:pt idx="2050">
                  <c:v>1.725824683414422</c:v>
                </c:pt>
                <c:pt idx="2051">
                  <c:v>1.725824683414422</c:v>
                </c:pt>
                <c:pt idx="2052">
                  <c:v>1.725824683414422</c:v>
                </c:pt>
                <c:pt idx="2053">
                  <c:v>1.725824683414422</c:v>
                </c:pt>
                <c:pt idx="2054">
                  <c:v>1.725824683414422</c:v>
                </c:pt>
                <c:pt idx="2055">
                  <c:v>1.725824683414422</c:v>
                </c:pt>
                <c:pt idx="2056">
                  <c:v>1.725824683414422</c:v>
                </c:pt>
                <c:pt idx="2057">
                  <c:v>1.725824683414422</c:v>
                </c:pt>
                <c:pt idx="2058">
                  <c:v>1.725824683414422</c:v>
                </c:pt>
                <c:pt idx="2059">
                  <c:v>1.725824683414422</c:v>
                </c:pt>
                <c:pt idx="2060">
                  <c:v>1.725824683414422</c:v>
                </c:pt>
                <c:pt idx="2061">
                  <c:v>1.725824683414422</c:v>
                </c:pt>
                <c:pt idx="2062">
                  <c:v>1.725824683414422</c:v>
                </c:pt>
                <c:pt idx="2063">
                  <c:v>1.725824683414422</c:v>
                </c:pt>
                <c:pt idx="2064">
                  <c:v>1.725824683414422</c:v>
                </c:pt>
                <c:pt idx="2065">
                  <c:v>1.725824683414422</c:v>
                </c:pt>
                <c:pt idx="2066">
                  <c:v>1.725824683414422</c:v>
                </c:pt>
                <c:pt idx="2067">
                  <c:v>1.725824683414422</c:v>
                </c:pt>
                <c:pt idx="2068">
                  <c:v>1.725824683414422</c:v>
                </c:pt>
                <c:pt idx="2069">
                  <c:v>1.725824683414422</c:v>
                </c:pt>
                <c:pt idx="2070">
                  <c:v>1.725824683414422</c:v>
                </c:pt>
                <c:pt idx="2071">
                  <c:v>1.725824683414422</c:v>
                </c:pt>
                <c:pt idx="2072">
                  <c:v>1.725824683414422</c:v>
                </c:pt>
                <c:pt idx="2073">
                  <c:v>1.725824683414422</c:v>
                </c:pt>
                <c:pt idx="2074">
                  <c:v>1.725824683414422</c:v>
                </c:pt>
                <c:pt idx="2075">
                  <c:v>1.725824683414422</c:v>
                </c:pt>
                <c:pt idx="2076">
                  <c:v>1.725824683414422</c:v>
                </c:pt>
                <c:pt idx="2077">
                  <c:v>1.725824683414422</c:v>
                </c:pt>
                <c:pt idx="2078">
                  <c:v>1.725824683414422</c:v>
                </c:pt>
                <c:pt idx="2079">
                  <c:v>1.725824683414422</c:v>
                </c:pt>
                <c:pt idx="2080">
                  <c:v>1.725824683414422</c:v>
                </c:pt>
                <c:pt idx="2081">
                  <c:v>1.725824683414422</c:v>
                </c:pt>
                <c:pt idx="2082">
                  <c:v>1.725824683414422</c:v>
                </c:pt>
                <c:pt idx="2083">
                  <c:v>1.725824683414422</c:v>
                </c:pt>
                <c:pt idx="2084">
                  <c:v>1.725824683414422</c:v>
                </c:pt>
                <c:pt idx="2085">
                  <c:v>1.725824683414422</c:v>
                </c:pt>
                <c:pt idx="2086">
                  <c:v>1.725824683414422</c:v>
                </c:pt>
                <c:pt idx="2087">
                  <c:v>1.725824683414422</c:v>
                </c:pt>
                <c:pt idx="2088">
                  <c:v>1.725824683414422</c:v>
                </c:pt>
                <c:pt idx="2089">
                  <c:v>1.725824683414422</c:v>
                </c:pt>
                <c:pt idx="2090">
                  <c:v>1.725824683414422</c:v>
                </c:pt>
                <c:pt idx="2091">
                  <c:v>1.725824683414422</c:v>
                </c:pt>
                <c:pt idx="2092">
                  <c:v>1.725824683414422</c:v>
                </c:pt>
                <c:pt idx="2093">
                  <c:v>1.725824683414422</c:v>
                </c:pt>
                <c:pt idx="2094">
                  <c:v>1.725824683414422</c:v>
                </c:pt>
                <c:pt idx="2095">
                  <c:v>1.725824683414422</c:v>
                </c:pt>
                <c:pt idx="2096">
                  <c:v>1.725824683414422</c:v>
                </c:pt>
                <c:pt idx="2097">
                  <c:v>1.725824683414422</c:v>
                </c:pt>
                <c:pt idx="2098">
                  <c:v>1.725824683414422</c:v>
                </c:pt>
                <c:pt idx="2099">
                  <c:v>1.725824683414422</c:v>
                </c:pt>
                <c:pt idx="2100">
                  <c:v>1.725824683414422</c:v>
                </c:pt>
                <c:pt idx="2101">
                  <c:v>1.725824683414422</c:v>
                </c:pt>
                <c:pt idx="2102">
                  <c:v>1.725824683414422</c:v>
                </c:pt>
                <c:pt idx="2103">
                  <c:v>1.725824683414422</c:v>
                </c:pt>
                <c:pt idx="2104">
                  <c:v>1.725824683414422</c:v>
                </c:pt>
                <c:pt idx="2105">
                  <c:v>1.725824683414422</c:v>
                </c:pt>
                <c:pt idx="2106">
                  <c:v>1.725824683414422</c:v>
                </c:pt>
                <c:pt idx="2107">
                  <c:v>1.725824683414422</c:v>
                </c:pt>
                <c:pt idx="2108">
                  <c:v>1.725824683414422</c:v>
                </c:pt>
                <c:pt idx="2109">
                  <c:v>1.725824683414422</c:v>
                </c:pt>
                <c:pt idx="2110">
                  <c:v>1.725824683414422</c:v>
                </c:pt>
                <c:pt idx="2111">
                  <c:v>1.725824683414422</c:v>
                </c:pt>
                <c:pt idx="2112">
                  <c:v>1.725824683414422</c:v>
                </c:pt>
                <c:pt idx="2113">
                  <c:v>1.725824683414422</c:v>
                </c:pt>
                <c:pt idx="2114">
                  <c:v>1.725824683414422</c:v>
                </c:pt>
                <c:pt idx="2115">
                  <c:v>1.725824683414422</c:v>
                </c:pt>
                <c:pt idx="2116">
                  <c:v>1.725824683414422</c:v>
                </c:pt>
                <c:pt idx="2117">
                  <c:v>1.725824683414422</c:v>
                </c:pt>
                <c:pt idx="2118">
                  <c:v>1.725824683414422</c:v>
                </c:pt>
                <c:pt idx="2119">
                  <c:v>1.725824683414422</c:v>
                </c:pt>
                <c:pt idx="2120">
                  <c:v>1.725824683414422</c:v>
                </c:pt>
                <c:pt idx="2121">
                  <c:v>1.725824683414422</c:v>
                </c:pt>
                <c:pt idx="2122">
                  <c:v>1.725824683414422</c:v>
                </c:pt>
                <c:pt idx="2123">
                  <c:v>1.725824683414422</c:v>
                </c:pt>
                <c:pt idx="2124">
                  <c:v>1.725824683414422</c:v>
                </c:pt>
                <c:pt idx="2125">
                  <c:v>1.725824683414422</c:v>
                </c:pt>
                <c:pt idx="2126">
                  <c:v>1.725824683414422</c:v>
                </c:pt>
                <c:pt idx="2127">
                  <c:v>1.725824683414422</c:v>
                </c:pt>
                <c:pt idx="2128">
                  <c:v>1.725824683414422</c:v>
                </c:pt>
                <c:pt idx="2129">
                  <c:v>1.725824683414422</c:v>
                </c:pt>
                <c:pt idx="2130">
                  <c:v>1.725824683414422</c:v>
                </c:pt>
                <c:pt idx="2131">
                  <c:v>1.725824683414422</c:v>
                </c:pt>
                <c:pt idx="2132">
                  <c:v>1.725824683414422</c:v>
                </c:pt>
                <c:pt idx="2133">
                  <c:v>1.725824683414422</c:v>
                </c:pt>
                <c:pt idx="2134">
                  <c:v>1.725824683414422</c:v>
                </c:pt>
                <c:pt idx="2135">
                  <c:v>1.725824683414422</c:v>
                </c:pt>
                <c:pt idx="2136">
                  <c:v>1.725824683414422</c:v>
                </c:pt>
                <c:pt idx="2137">
                  <c:v>1.725824683414422</c:v>
                </c:pt>
                <c:pt idx="2138">
                  <c:v>1.725824683414422</c:v>
                </c:pt>
                <c:pt idx="2139">
                  <c:v>1.725824683414422</c:v>
                </c:pt>
                <c:pt idx="2140">
                  <c:v>1.725824683414422</c:v>
                </c:pt>
                <c:pt idx="2141">
                  <c:v>1.725824683414422</c:v>
                </c:pt>
                <c:pt idx="2142">
                  <c:v>1.725824683414422</c:v>
                </c:pt>
                <c:pt idx="2143">
                  <c:v>1.725824683414422</c:v>
                </c:pt>
                <c:pt idx="2144">
                  <c:v>1.725824683414422</c:v>
                </c:pt>
                <c:pt idx="2145">
                  <c:v>1.725824683414422</c:v>
                </c:pt>
                <c:pt idx="2146">
                  <c:v>1.725824683414422</c:v>
                </c:pt>
                <c:pt idx="2147">
                  <c:v>1.725824683414422</c:v>
                </c:pt>
                <c:pt idx="2148">
                  <c:v>1.725824683414422</c:v>
                </c:pt>
                <c:pt idx="2149">
                  <c:v>1.725824683414422</c:v>
                </c:pt>
                <c:pt idx="2150">
                  <c:v>1.725824683414422</c:v>
                </c:pt>
                <c:pt idx="2151">
                  <c:v>1.725824683414422</c:v>
                </c:pt>
                <c:pt idx="2152">
                  <c:v>1.725824683414422</c:v>
                </c:pt>
                <c:pt idx="2153">
                  <c:v>1.725824683414422</c:v>
                </c:pt>
                <c:pt idx="2154">
                  <c:v>1.725824683414422</c:v>
                </c:pt>
                <c:pt idx="2155">
                  <c:v>1.725824683414422</c:v>
                </c:pt>
                <c:pt idx="2156">
                  <c:v>1.725824683414422</c:v>
                </c:pt>
                <c:pt idx="2157">
                  <c:v>1.725824683414422</c:v>
                </c:pt>
                <c:pt idx="2158">
                  <c:v>1.725824683414422</c:v>
                </c:pt>
                <c:pt idx="2159">
                  <c:v>1.725824683414422</c:v>
                </c:pt>
                <c:pt idx="2160">
                  <c:v>1.725824683414422</c:v>
                </c:pt>
                <c:pt idx="2161">
                  <c:v>1.725824683414422</c:v>
                </c:pt>
                <c:pt idx="2162">
                  <c:v>1.725824683414422</c:v>
                </c:pt>
                <c:pt idx="2163">
                  <c:v>1.725824683414422</c:v>
                </c:pt>
                <c:pt idx="2164">
                  <c:v>1.725824683414422</c:v>
                </c:pt>
                <c:pt idx="2165">
                  <c:v>1.725824683414422</c:v>
                </c:pt>
                <c:pt idx="2166">
                  <c:v>1.725824683414422</c:v>
                </c:pt>
                <c:pt idx="2167">
                  <c:v>1.725824683414422</c:v>
                </c:pt>
                <c:pt idx="2168">
                  <c:v>1.725824683414422</c:v>
                </c:pt>
                <c:pt idx="2169">
                  <c:v>1.725824683414422</c:v>
                </c:pt>
                <c:pt idx="2170">
                  <c:v>1.725824683414422</c:v>
                </c:pt>
                <c:pt idx="2171">
                  <c:v>1.725824683414422</c:v>
                </c:pt>
                <c:pt idx="2172">
                  <c:v>1.725824683414422</c:v>
                </c:pt>
                <c:pt idx="2173">
                  <c:v>1.725824683414422</c:v>
                </c:pt>
                <c:pt idx="2174">
                  <c:v>1.725824683414422</c:v>
                </c:pt>
                <c:pt idx="2175">
                  <c:v>1.725824683414422</c:v>
                </c:pt>
                <c:pt idx="2176">
                  <c:v>1.725824683414422</c:v>
                </c:pt>
                <c:pt idx="2177">
                  <c:v>1.725824683414422</c:v>
                </c:pt>
                <c:pt idx="2178">
                  <c:v>1.725824683414422</c:v>
                </c:pt>
                <c:pt idx="2179">
                  <c:v>1.725824683414422</c:v>
                </c:pt>
                <c:pt idx="2180">
                  <c:v>1.725824683414422</c:v>
                </c:pt>
                <c:pt idx="2181">
                  <c:v>1.725824683414422</c:v>
                </c:pt>
                <c:pt idx="2182">
                  <c:v>1.725824683414422</c:v>
                </c:pt>
                <c:pt idx="2183">
                  <c:v>1.725824683414422</c:v>
                </c:pt>
                <c:pt idx="2184">
                  <c:v>1.725824683414422</c:v>
                </c:pt>
                <c:pt idx="2185">
                  <c:v>1.725824683414422</c:v>
                </c:pt>
                <c:pt idx="2186">
                  <c:v>1.725824683414422</c:v>
                </c:pt>
                <c:pt idx="2187">
                  <c:v>1.725824683414422</c:v>
                </c:pt>
                <c:pt idx="2188">
                  <c:v>1.725824683414422</c:v>
                </c:pt>
                <c:pt idx="2189">
                  <c:v>1.725824683414422</c:v>
                </c:pt>
                <c:pt idx="2190">
                  <c:v>1.725824683414422</c:v>
                </c:pt>
                <c:pt idx="2191">
                  <c:v>1.725824683414422</c:v>
                </c:pt>
                <c:pt idx="2192">
                  <c:v>1.725824683414422</c:v>
                </c:pt>
                <c:pt idx="2193">
                  <c:v>1.725824683414422</c:v>
                </c:pt>
                <c:pt idx="2194">
                  <c:v>1.725824683414422</c:v>
                </c:pt>
                <c:pt idx="2195">
                  <c:v>1.725824683414422</c:v>
                </c:pt>
                <c:pt idx="2196">
                  <c:v>1.725824683414422</c:v>
                </c:pt>
                <c:pt idx="2197">
                  <c:v>1.725824683414422</c:v>
                </c:pt>
                <c:pt idx="2198">
                  <c:v>1.725824683414422</c:v>
                </c:pt>
                <c:pt idx="2199">
                  <c:v>1.725824683414422</c:v>
                </c:pt>
                <c:pt idx="2200">
                  <c:v>1.725824683414422</c:v>
                </c:pt>
                <c:pt idx="2201">
                  <c:v>1.725824683414422</c:v>
                </c:pt>
                <c:pt idx="2202">
                  <c:v>1.725824683414422</c:v>
                </c:pt>
                <c:pt idx="2203">
                  <c:v>1.725824683414422</c:v>
                </c:pt>
                <c:pt idx="2204">
                  <c:v>1.725824683414422</c:v>
                </c:pt>
                <c:pt idx="2205">
                  <c:v>1.725824683414422</c:v>
                </c:pt>
                <c:pt idx="2206">
                  <c:v>1.725824683414422</c:v>
                </c:pt>
                <c:pt idx="2207">
                  <c:v>1.725824683414422</c:v>
                </c:pt>
                <c:pt idx="2208">
                  <c:v>1.725824683414422</c:v>
                </c:pt>
                <c:pt idx="2209">
                  <c:v>1.725824683414422</c:v>
                </c:pt>
                <c:pt idx="2210">
                  <c:v>1.725824683414422</c:v>
                </c:pt>
                <c:pt idx="2211">
                  <c:v>1.725824683414422</c:v>
                </c:pt>
                <c:pt idx="2212">
                  <c:v>1.725824683414422</c:v>
                </c:pt>
                <c:pt idx="2213">
                  <c:v>1.725824683414422</c:v>
                </c:pt>
                <c:pt idx="2214">
                  <c:v>1.725824683414422</c:v>
                </c:pt>
                <c:pt idx="2215">
                  <c:v>1.725824683414422</c:v>
                </c:pt>
                <c:pt idx="2216">
                  <c:v>1.725824683414422</c:v>
                </c:pt>
                <c:pt idx="2217">
                  <c:v>1.725824683414422</c:v>
                </c:pt>
                <c:pt idx="2218">
                  <c:v>1.725824683414422</c:v>
                </c:pt>
                <c:pt idx="2219">
                  <c:v>1.725824683414422</c:v>
                </c:pt>
                <c:pt idx="2220">
                  <c:v>1.725824683414422</c:v>
                </c:pt>
                <c:pt idx="2221">
                  <c:v>1.725824683414422</c:v>
                </c:pt>
                <c:pt idx="2222">
                  <c:v>1.725824683414422</c:v>
                </c:pt>
                <c:pt idx="2223">
                  <c:v>1.725824683414422</c:v>
                </c:pt>
                <c:pt idx="2224">
                  <c:v>1.725824683414422</c:v>
                </c:pt>
                <c:pt idx="2225">
                  <c:v>1.725824683414422</c:v>
                </c:pt>
                <c:pt idx="2226">
                  <c:v>1.725824683414422</c:v>
                </c:pt>
                <c:pt idx="2227">
                  <c:v>1.725824683414422</c:v>
                </c:pt>
                <c:pt idx="2228">
                  <c:v>1.725824683414422</c:v>
                </c:pt>
                <c:pt idx="2229">
                  <c:v>1.725824683414422</c:v>
                </c:pt>
                <c:pt idx="2230">
                  <c:v>1.725824683414422</c:v>
                </c:pt>
                <c:pt idx="2231">
                  <c:v>1.725824683414422</c:v>
                </c:pt>
                <c:pt idx="2232">
                  <c:v>1.725824683414422</c:v>
                </c:pt>
                <c:pt idx="2233">
                  <c:v>1.725824683414422</c:v>
                </c:pt>
                <c:pt idx="2234">
                  <c:v>1.725824683414422</c:v>
                </c:pt>
                <c:pt idx="2235">
                  <c:v>1.725824683414422</c:v>
                </c:pt>
                <c:pt idx="2236">
                  <c:v>1.725824683414422</c:v>
                </c:pt>
                <c:pt idx="2237">
                  <c:v>1.725824683414422</c:v>
                </c:pt>
                <c:pt idx="2238">
                  <c:v>1.725824683414422</c:v>
                </c:pt>
                <c:pt idx="2239">
                  <c:v>1.725824683414422</c:v>
                </c:pt>
                <c:pt idx="2240">
                  <c:v>1.725824683414422</c:v>
                </c:pt>
                <c:pt idx="2241">
                  <c:v>1.725824683414422</c:v>
                </c:pt>
                <c:pt idx="2242">
                  <c:v>1.725824683414422</c:v>
                </c:pt>
                <c:pt idx="2243">
                  <c:v>1.725824683414422</c:v>
                </c:pt>
                <c:pt idx="2244">
                  <c:v>1.725824683414422</c:v>
                </c:pt>
                <c:pt idx="2245">
                  <c:v>1.725824683414422</c:v>
                </c:pt>
                <c:pt idx="2246">
                  <c:v>1.725824683414422</c:v>
                </c:pt>
                <c:pt idx="2247">
                  <c:v>1.725824683414422</c:v>
                </c:pt>
                <c:pt idx="2248">
                  <c:v>1.725824683414422</c:v>
                </c:pt>
                <c:pt idx="2249">
                  <c:v>1.725824683414422</c:v>
                </c:pt>
                <c:pt idx="2250">
                  <c:v>1.725824683414422</c:v>
                </c:pt>
                <c:pt idx="2251">
                  <c:v>1.725824683414422</c:v>
                </c:pt>
                <c:pt idx="2252">
                  <c:v>1.725824683414422</c:v>
                </c:pt>
                <c:pt idx="2253">
                  <c:v>1.725824683414422</c:v>
                </c:pt>
                <c:pt idx="2254">
                  <c:v>1.725824683414422</c:v>
                </c:pt>
                <c:pt idx="2255">
                  <c:v>1.725824683414422</c:v>
                </c:pt>
                <c:pt idx="2256">
                  <c:v>1.725824683414422</c:v>
                </c:pt>
                <c:pt idx="2257">
                  <c:v>1.725824683414422</c:v>
                </c:pt>
                <c:pt idx="2258">
                  <c:v>1.725824683414422</c:v>
                </c:pt>
                <c:pt idx="2259">
                  <c:v>1.725824683414422</c:v>
                </c:pt>
                <c:pt idx="2260">
                  <c:v>1.725824683414422</c:v>
                </c:pt>
                <c:pt idx="2261">
                  <c:v>1.725824683414422</c:v>
                </c:pt>
                <c:pt idx="2262">
                  <c:v>1.725824683414422</c:v>
                </c:pt>
                <c:pt idx="2263">
                  <c:v>1.725824683414422</c:v>
                </c:pt>
                <c:pt idx="2264">
                  <c:v>1.725824683414422</c:v>
                </c:pt>
                <c:pt idx="2265">
                  <c:v>1.725824683414422</c:v>
                </c:pt>
                <c:pt idx="2266">
                  <c:v>1.725824683414422</c:v>
                </c:pt>
                <c:pt idx="2267">
                  <c:v>1.725824683414422</c:v>
                </c:pt>
                <c:pt idx="2268">
                  <c:v>1.725824683414422</c:v>
                </c:pt>
                <c:pt idx="2269">
                  <c:v>1.725824683414422</c:v>
                </c:pt>
                <c:pt idx="2270">
                  <c:v>1.725824683414422</c:v>
                </c:pt>
                <c:pt idx="2271">
                  <c:v>1.725824683414422</c:v>
                </c:pt>
                <c:pt idx="2272">
                  <c:v>1.725824683414422</c:v>
                </c:pt>
                <c:pt idx="2273">
                  <c:v>1.725824683414422</c:v>
                </c:pt>
                <c:pt idx="2274">
                  <c:v>1.725824683414422</c:v>
                </c:pt>
                <c:pt idx="2275">
                  <c:v>1.725824683414422</c:v>
                </c:pt>
                <c:pt idx="2276">
                  <c:v>1.725824683414422</c:v>
                </c:pt>
                <c:pt idx="2277">
                  <c:v>1.725824683414422</c:v>
                </c:pt>
                <c:pt idx="2278">
                  <c:v>1.725824683414422</c:v>
                </c:pt>
                <c:pt idx="2279">
                  <c:v>1.725824683414422</c:v>
                </c:pt>
                <c:pt idx="2280">
                  <c:v>1.725824683414422</c:v>
                </c:pt>
                <c:pt idx="2281">
                  <c:v>1.725824683414422</c:v>
                </c:pt>
                <c:pt idx="2282">
                  <c:v>1.725824683414422</c:v>
                </c:pt>
                <c:pt idx="2283">
                  <c:v>1.725824683414422</c:v>
                </c:pt>
                <c:pt idx="2284">
                  <c:v>1.725824683414422</c:v>
                </c:pt>
                <c:pt idx="2285">
                  <c:v>1.725824683414422</c:v>
                </c:pt>
                <c:pt idx="2286">
                  <c:v>1.725824683414422</c:v>
                </c:pt>
                <c:pt idx="2287">
                  <c:v>1.725824683414422</c:v>
                </c:pt>
                <c:pt idx="2288">
                  <c:v>1.725824683414422</c:v>
                </c:pt>
                <c:pt idx="2289">
                  <c:v>1.725824683414422</c:v>
                </c:pt>
                <c:pt idx="2290">
                  <c:v>1.725824683414422</c:v>
                </c:pt>
                <c:pt idx="2291">
                  <c:v>1.725824683414422</c:v>
                </c:pt>
                <c:pt idx="2292">
                  <c:v>1.725824683414422</c:v>
                </c:pt>
                <c:pt idx="2293">
                  <c:v>1.725824683414422</c:v>
                </c:pt>
                <c:pt idx="2294">
                  <c:v>1.725824683414422</c:v>
                </c:pt>
                <c:pt idx="2295">
                  <c:v>1.725824683414422</c:v>
                </c:pt>
                <c:pt idx="2296">
                  <c:v>1.725824683414422</c:v>
                </c:pt>
                <c:pt idx="2297">
                  <c:v>1.725824683414422</c:v>
                </c:pt>
                <c:pt idx="2298">
                  <c:v>1.725824683414422</c:v>
                </c:pt>
                <c:pt idx="2299">
                  <c:v>1.725824683414422</c:v>
                </c:pt>
                <c:pt idx="2300">
                  <c:v>1.725824683414422</c:v>
                </c:pt>
                <c:pt idx="2301">
                  <c:v>1.725824683414422</c:v>
                </c:pt>
                <c:pt idx="2302">
                  <c:v>1.725824683414422</c:v>
                </c:pt>
                <c:pt idx="2303">
                  <c:v>1.725824683414422</c:v>
                </c:pt>
                <c:pt idx="2304">
                  <c:v>1.725824683414422</c:v>
                </c:pt>
                <c:pt idx="2305">
                  <c:v>1.725824683414422</c:v>
                </c:pt>
                <c:pt idx="2306">
                  <c:v>1.725824683414422</c:v>
                </c:pt>
                <c:pt idx="2307">
                  <c:v>1.725824683414422</c:v>
                </c:pt>
                <c:pt idx="2308">
                  <c:v>1.725824683414422</c:v>
                </c:pt>
                <c:pt idx="2309">
                  <c:v>1.725824683414422</c:v>
                </c:pt>
                <c:pt idx="2310">
                  <c:v>1.725824683414422</c:v>
                </c:pt>
                <c:pt idx="2311">
                  <c:v>1.725824683414422</c:v>
                </c:pt>
                <c:pt idx="2312">
                  <c:v>1.725824683414422</c:v>
                </c:pt>
                <c:pt idx="2313">
                  <c:v>1.725824683414422</c:v>
                </c:pt>
                <c:pt idx="2314">
                  <c:v>1.725824683414422</c:v>
                </c:pt>
                <c:pt idx="2315">
                  <c:v>1.725824683414422</c:v>
                </c:pt>
                <c:pt idx="2316">
                  <c:v>1.725824683414422</c:v>
                </c:pt>
                <c:pt idx="2317">
                  <c:v>1.725824683414422</c:v>
                </c:pt>
                <c:pt idx="2318">
                  <c:v>1.725824683414422</c:v>
                </c:pt>
                <c:pt idx="2319">
                  <c:v>1.725824683414422</c:v>
                </c:pt>
                <c:pt idx="2320">
                  <c:v>1.725824683414422</c:v>
                </c:pt>
                <c:pt idx="2321">
                  <c:v>1.725824683414422</c:v>
                </c:pt>
                <c:pt idx="2322">
                  <c:v>1.725824683414422</c:v>
                </c:pt>
                <c:pt idx="2323">
                  <c:v>1.725824683414422</c:v>
                </c:pt>
                <c:pt idx="2324">
                  <c:v>1.725824683414422</c:v>
                </c:pt>
                <c:pt idx="2325">
                  <c:v>1.725824683414422</c:v>
                </c:pt>
                <c:pt idx="2326">
                  <c:v>1.725824683414422</c:v>
                </c:pt>
                <c:pt idx="2327">
                  <c:v>1.725824683414422</c:v>
                </c:pt>
                <c:pt idx="2328">
                  <c:v>1.725824683414422</c:v>
                </c:pt>
                <c:pt idx="2329">
                  <c:v>1.725824683414422</c:v>
                </c:pt>
                <c:pt idx="2330">
                  <c:v>1.725824683414422</c:v>
                </c:pt>
                <c:pt idx="2331">
                  <c:v>1.725824683414422</c:v>
                </c:pt>
                <c:pt idx="2332">
                  <c:v>1.725824683414422</c:v>
                </c:pt>
                <c:pt idx="2333">
                  <c:v>1.725824683414422</c:v>
                </c:pt>
                <c:pt idx="2334">
                  <c:v>1.725824683414422</c:v>
                </c:pt>
                <c:pt idx="2335">
                  <c:v>1.725824683414422</c:v>
                </c:pt>
                <c:pt idx="2336">
                  <c:v>1.725824683414422</c:v>
                </c:pt>
                <c:pt idx="2337">
                  <c:v>1.725824683414422</c:v>
                </c:pt>
                <c:pt idx="2338">
                  <c:v>1.725824683414422</c:v>
                </c:pt>
                <c:pt idx="2339">
                  <c:v>1.725824683414422</c:v>
                </c:pt>
                <c:pt idx="2340">
                  <c:v>1.725824683414422</c:v>
                </c:pt>
                <c:pt idx="2341">
                  <c:v>1.725824683414422</c:v>
                </c:pt>
                <c:pt idx="2342">
                  <c:v>1.725824683414422</c:v>
                </c:pt>
                <c:pt idx="2343">
                  <c:v>1.725824683414422</c:v>
                </c:pt>
                <c:pt idx="2344">
                  <c:v>1.725824683414422</c:v>
                </c:pt>
                <c:pt idx="2345">
                  <c:v>1.725824683414422</c:v>
                </c:pt>
                <c:pt idx="2346">
                  <c:v>1.725824683414422</c:v>
                </c:pt>
                <c:pt idx="2347">
                  <c:v>1.725824683414422</c:v>
                </c:pt>
                <c:pt idx="2348">
                  <c:v>1.725824683414422</c:v>
                </c:pt>
                <c:pt idx="2349">
                  <c:v>1.725824683414422</c:v>
                </c:pt>
                <c:pt idx="2350">
                  <c:v>1.725824683414422</c:v>
                </c:pt>
                <c:pt idx="2351">
                  <c:v>1.725824683414422</c:v>
                </c:pt>
                <c:pt idx="2352">
                  <c:v>1.725824683414422</c:v>
                </c:pt>
                <c:pt idx="2353">
                  <c:v>1.725824683414422</c:v>
                </c:pt>
                <c:pt idx="2354">
                  <c:v>1.725824683414422</c:v>
                </c:pt>
                <c:pt idx="2355">
                  <c:v>1.725824683414422</c:v>
                </c:pt>
                <c:pt idx="2356">
                  <c:v>1.725824683414422</c:v>
                </c:pt>
                <c:pt idx="2357">
                  <c:v>1.725824683414422</c:v>
                </c:pt>
                <c:pt idx="2358">
                  <c:v>1.725824683414422</c:v>
                </c:pt>
                <c:pt idx="2359">
                  <c:v>1.725824683414422</c:v>
                </c:pt>
                <c:pt idx="2360">
                  <c:v>1.725824683414422</c:v>
                </c:pt>
                <c:pt idx="2361">
                  <c:v>1.725824683414422</c:v>
                </c:pt>
                <c:pt idx="2362">
                  <c:v>1.725824683414422</c:v>
                </c:pt>
                <c:pt idx="2363">
                  <c:v>1.725824683414422</c:v>
                </c:pt>
                <c:pt idx="2364">
                  <c:v>1.725824683414422</c:v>
                </c:pt>
                <c:pt idx="2365">
                  <c:v>1.725824683414422</c:v>
                </c:pt>
                <c:pt idx="2366">
                  <c:v>1.725824683414422</c:v>
                </c:pt>
                <c:pt idx="2367">
                  <c:v>1.725824683414422</c:v>
                </c:pt>
                <c:pt idx="2368">
                  <c:v>1.725824683414422</c:v>
                </c:pt>
                <c:pt idx="2369">
                  <c:v>1.725824683414422</c:v>
                </c:pt>
                <c:pt idx="2370">
                  <c:v>1.725824683414422</c:v>
                </c:pt>
                <c:pt idx="2371">
                  <c:v>1.725824683414422</c:v>
                </c:pt>
                <c:pt idx="2372">
                  <c:v>1.725824683414422</c:v>
                </c:pt>
                <c:pt idx="2373">
                  <c:v>1.725824683414422</c:v>
                </c:pt>
                <c:pt idx="2374">
                  <c:v>1.725824683414422</c:v>
                </c:pt>
                <c:pt idx="2375">
                  <c:v>1.725824683414422</c:v>
                </c:pt>
                <c:pt idx="2376">
                  <c:v>1.725824683414422</c:v>
                </c:pt>
                <c:pt idx="2377">
                  <c:v>1.725824683414422</c:v>
                </c:pt>
                <c:pt idx="2378">
                  <c:v>1.725824683414422</c:v>
                </c:pt>
                <c:pt idx="2379">
                  <c:v>1.725824683414422</c:v>
                </c:pt>
                <c:pt idx="2380">
                  <c:v>1.725824683414422</c:v>
                </c:pt>
                <c:pt idx="2381">
                  <c:v>1.725824683414422</c:v>
                </c:pt>
                <c:pt idx="2382">
                  <c:v>1.725824683414422</c:v>
                </c:pt>
                <c:pt idx="2383">
                  <c:v>1.725824683414422</c:v>
                </c:pt>
                <c:pt idx="2384">
                  <c:v>1.725824683414422</c:v>
                </c:pt>
                <c:pt idx="2385">
                  <c:v>1.725824683414422</c:v>
                </c:pt>
                <c:pt idx="2386">
                  <c:v>1.725824683414422</c:v>
                </c:pt>
                <c:pt idx="2387">
                  <c:v>1.725824683414422</c:v>
                </c:pt>
                <c:pt idx="2388">
                  <c:v>1.725824683414422</c:v>
                </c:pt>
                <c:pt idx="2389">
                  <c:v>1.725824683414422</c:v>
                </c:pt>
                <c:pt idx="2390">
                  <c:v>1.725824683414422</c:v>
                </c:pt>
                <c:pt idx="2391">
                  <c:v>1.725824683414422</c:v>
                </c:pt>
                <c:pt idx="2392">
                  <c:v>1.725824683414422</c:v>
                </c:pt>
                <c:pt idx="2393">
                  <c:v>1.725824683414422</c:v>
                </c:pt>
                <c:pt idx="2394">
                  <c:v>1.725824683414422</c:v>
                </c:pt>
                <c:pt idx="2395">
                  <c:v>1.725824683414422</c:v>
                </c:pt>
                <c:pt idx="2396">
                  <c:v>1.725824683414422</c:v>
                </c:pt>
                <c:pt idx="2397">
                  <c:v>1.725824683414422</c:v>
                </c:pt>
                <c:pt idx="2398">
                  <c:v>1.725824683414422</c:v>
                </c:pt>
                <c:pt idx="2399">
                  <c:v>1.725824683414422</c:v>
                </c:pt>
                <c:pt idx="2400">
                  <c:v>1.725824683414422</c:v>
                </c:pt>
                <c:pt idx="2401">
                  <c:v>1.725824683414422</c:v>
                </c:pt>
                <c:pt idx="2402">
                  <c:v>1.725824683414422</c:v>
                </c:pt>
                <c:pt idx="2403">
                  <c:v>1.725824683414422</c:v>
                </c:pt>
                <c:pt idx="2404">
                  <c:v>1.725824683414422</c:v>
                </c:pt>
                <c:pt idx="2405">
                  <c:v>1.725824683414422</c:v>
                </c:pt>
                <c:pt idx="2406">
                  <c:v>1.725824683414422</c:v>
                </c:pt>
                <c:pt idx="2407">
                  <c:v>1.725824683414422</c:v>
                </c:pt>
                <c:pt idx="2408">
                  <c:v>1.725824683414422</c:v>
                </c:pt>
                <c:pt idx="2409">
                  <c:v>1.725824683414422</c:v>
                </c:pt>
                <c:pt idx="2410">
                  <c:v>1.725824683414422</c:v>
                </c:pt>
                <c:pt idx="2411">
                  <c:v>1.725824683414422</c:v>
                </c:pt>
                <c:pt idx="2412">
                  <c:v>1.725824683414422</c:v>
                </c:pt>
                <c:pt idx="2413">
                  <c:v>1.725824683414422</c:v>
                </c:pt>
                <c:pt idx="2414">
                  <c:v>1.725824683414422</c:v>
                </c:pt>
                <c:pt idx="2415">
                  <c:v>1.725824683414422</c:v>
                </c:pt>
                <c:pt idx="2416">
                  <c:v>1.725824683414422</c:v>
                </c:pt>
                <c:pt idx="2417">
                  <c:v>1.725824683414422</c:v>
                </c:pt>
                <c:pt idx="2418">
                  <c:v>1.725824683414422</c:v>
                </c:pt>
                <c:pt idx="2419">
                  <c:v>1.725824683414422</c:v>
                </c:pt>
                <c:pt idx="2420">
                  <c:v>1.725824683414422</c:v>
                </c:pt>
                <c:pt idx="2421">
                  <c:v>1.725824683414422</c:v>
                </c:pt>
                <c:pt idx="2422">
                  <c:v>1.725824683414422</c:v>
                </c:pt>
                <c:pt idx="2423">
                  <c:v>1.725824683414422</c:v>
                </c:pt>
                <c:pt idx="2424">
                  <c:v>1.725824683414422</c:v>
                </c:pt>
                <c:pt idx="2425">
                  <c:v>1.725824683414422</c:v>
                </c:pt>
                <c:pt idx="2426">
                  <c:v>1.725824683414422</c:v>
                </c:pt>
                <c:pt idx="2427">
                  <c:v>1.725824683414422</c:v>
                </c:pt>
                <c:pt idx="2428">
                  <c:v>1.725824683414422</c:v>
                </c:pt>
                <c:pt idx="2429">
                  <c:v>1.725824683414422</c:v>
                </c:pt>
                <c:pt idx="2430">
                  <c:v>1.725824683414422</c:v>
                </c:pt>
                <c:pt idx="2431">
                  <c:v>1.725824683414422</c:v>
                </c:pt>
                <c:pt idx="2432">
                  <c:v>1.725824683414422</c:v>
                </c:pt>
                <c:pt idx="2433">
                  <c:v>1.725824683414422</c:v>
                </c:pt>
                <c:pt idx="2434">
                  <c:v>1.725824683414422</c:v>
                </c:pt>
                <c:pt idx="2435">
                  <c:v>1.725824683414422</c:v>
                </c:pt>
                <c:pt idx="2436">
                  <c:v>1.725824683414422</c:v>
                </c:pt>
                <c:pt idx="2437">
                  <c:v>1.725824683414422</c:v>
                </c:pt>
                <c:pt idx="2438">
                  <c:v>1.725824683414422</c:v>
                </c:pt>
                <c:pt idx="2439">
                  <c:v>1.725824683414422</c:v>
                </c:pt>
                <c:pt idx="2440">
                  <c:v>1.725824683414422</c:v>
                </c:pt>
                <c:pt idx="2441">
                  <c:v>1.725824683414422</c:v>
                </c:pt>
                <c:pt idx="2442">
                  <c:v>1.725824683414422</c:v>
                </c:pt>
                <c:pt idx="2443">
                  <c:v>1.725824683414422</c:v>
                </c:pt>
                <c:pt idx="2444">
                  <c:v>1.725824683414422</c:v>
                </c:pt>
                <c:pt idx="2445">
                  <c:v>1.725824683414422</c:v>
                </c:pt>
                <c:pt idx="2446">
                  <c:v>1.725824683414422</c:v>
                </c:pt>
                <c:pt idx="2447">
                  <c:v>1.725824683414422</c:v>
                </c:pt>
                <c:pt idx="2448">
                  <c:v>1.725824683414422</c:v>
                </c:pt>
                <c:pt idx="2449">
                  <c:v>1.725824683414422</c:v>
                </c:pt>
                <c:pt idx="2450">
                  <c:v>1.725824683414422</c:v>
                </c:pt>
                <c:pt idx="2451">
                  <c:v>1.725824683414422</c:v>
                </c:pt>
                <c:pt idx="2452">
                  <c:v>1.725824683414422</c:v>
                </c:pt>
                <c:pt idx="2453">
                  <c:v>1.725824683414422</c:v>
                </c:pt>
                <c:pt idx="2454">
                  <c:v>1.725824683414422</c:v>
                </c:pt>
                <c:pt idx="2455">
                  <c:v>1.725824683414422</c:v>
                </c:pt>
                <c:pt idx="2456">
                  <c:v>1.725824683414422</c:v>
                </c:pt>
                <c:pt idx="2457">
                  <c:v>1.725824683414422</c:v>
                </c:pt>
                <c:pt idx="2458">
                  <c:v>1.725824683414422</c:v>
                </c:pt>
                <c:pt idx="2459">
                  <c:v>1.725824683414422</c:v>
                </c:pt>
                <c:pt idx="2460">
                  <c:v>1.725824683414422</c:v>
                </c:pt>
                <c:pt idx="2461">
                  <c:v>1.725824683414422</c:v>
                </c:pt>
                <c:pt idx="2462">
                  <c:v>1.725824683414422</c:v>
                </c:pt>
                <c:pt idx="2463">
                  <c:v>1.725824683414422</c:v>
                </c:pt>
                <c:pt idx="2464">
                  <c:v>1.725824683414422</c:v>
                </c:pt>
                <c:pt idx="2465">
                  <c:v>1.725824683414422</c:v>
                </c:pt>
                <c:pt idx="2466">
                  <c:v>1.725824683414422</c:v>
                </c:pt>
                <c:pt idx="2467">
                  <c:v>1.725824683414422</c:v>
                </c:pt>
                <c:pt idx="2468">
                  <c:v>1.725824683414422</c:v>
                </c:pt>
                <c:pt idx="2469">
                  <c:v>1.725824683414422</c:v>
                </c:pt>
                <c:pt idx="2470">
                  <c:v>1.725824683414422</c:v>
                </c:pt>
                <c:pt idx="2471">
                  <c:v>1.725824683414422</c:v>
                </c:pt>
                <c:pt idx="2472">
                  <c:v>1.725824683414422</c:v>
                </c:pt>
                <c:pt idx="2473">
                  <c:v>1.725824683414422</c:v>
                </c:pt>
                <c:pt idx="2474">
                  <c:v>1.725824683414422</c:v>
                </c:pt>
                <c:pt idx="2475">
                  <c:v>1.725824683414422</c:v>
                </c:pt>
                <c:pt idx="2476">
                  <c:v>1.725824683414422</c:v>
                </c:pt>
                <c:pt idx="2477">
                  <c:v>1.725824683414422</c:v>
                </c:pt>
                <c:pt idx="2478">
                  <c:v>1.725824683414422</c:v>
                </c:pt>
                <c:pt idx="2479">
                  <c:v>1.725824683414422</c:v>
                </c:pt>
                <c:pt idx="2480">
                  <c:v>1.725824683414422</c:v>
                </c:pt>
                <c:pt idx="2481">
                  <c:v>1.725824683414422</c:v>
                </c:pt>
                <c:pt idx="2482">
                  <c:v>1.725824683414422</c:v>
                </c:pt>
                <c:pt idx="2483">
                  <c:v>1.725824683414422</c:v>
                </c:pt>
                <c:pt idx="2484">
                  <c:v>1.725824683414422</c:v>
                </c:pt>
                <c:pt idx="2485">
                  <c:v>1.725824683414422</c:v>
                </c:pt>
                <c:pt idx="2486">
                  <c:v>1.725824683414422</c:v>
                </c:pt>
                <c:pt idx="2487">
                  <c:v>1.725824683414422</c:v>
                </c:pt>
                <c:pt idx="2488">
                  <c:v>1.725824683414422</c:v>
                </c:pt>
                <c:pt idx="2489">
                  <c:v>1.725824683414422</c:v>
                </c:pt>
                <c:pt idx="2490">
                  <c:v>1.725824683414422</c:v>
                </c:pt>
                <c:pt idx="2491">
                  <c:v>1.725824683414422</c:v>
                </c:pt>
                <c:pt idx="2492">
                  <c:v>1.725824683414422</c:v>
                </c:pt>
                <c:pt idx="2493">
                  <c:v>1.725824683414422</c:v>
                </c:pt>
                <c:pt idx="2494">
                  <c:v>1.725824683414422</c:v>
                </c:pt>
                <c:pt idx="2495">
                  <c:v>1.725824683414422</c:v>
                </c:pt>
                <c:pt idx="2496">
                  <c:v>1.725824683414422</c:v>
                </c:pt>
                <c:pt idx="2497">
                  <c:v>1.725824683414422</c:v>
                </c:pt>
                <c:pt idx="2498">
                  <c:v>1.725824683414422</c:v>
                </c:pt>
                <c:pt idx="2499">
                  <c:v>1.725824683414422</c:v>
                </c:pt>
                <c:pt idx="2500">
                  <c:v>1.725824683414422</c:v>
                </c:pt>
                <c:pt idx="2501">
                  <c:v>1.725824683414422</c:v>
                </c:pt>
                <c:pt idx="2502">
                  <c:v>1.725824683414422</c:v>
                </c:pt>
                <c:pt idx="2503">
                  <c:v>1.725824683414422</c:v>
                </c:pt>
                <c:pt idx="2504">
                  <c:v>1.725824683414422</c:v>
                </c:pt>
                <c:pt idx="2505">
                  <c:v>1.725824683414422</c:v>
                </c:pt>
                <c:pt idx="2506">
                  <c:v>1.725824683414422</c:v>
                </c:pt>
                <c:pt idx="2507">
                  <c:v>1.725824683414422</c:v>
                </c:pt>
                <c:pt idx="2508">
                  <c:v>1.725824683414422</c:v>
                </c:pt>
                <c:pt idx="2509">
                  <c:v>1.725824683414422</c:v>
                </c:pt>
                <c:pt idx="2510">
                  <c:v>1.725824683414422</c:v>
                </c:pt>
                <c:pt idx="2511">
                  <c:v>1.725824683414422</c:v>
                </c:pt>
                <c:pt idx="2512">
                  <c:v>1.725824683414422</c:v>
                </c:pt>
                <c:pt idx="2513">
                  <c:v>1.725824683414422</c:v>
                </c:pt>
                <c:pt idx="2514">
                  <c:v>1.725824683414422</c:v>
                </c:pt>
                <c:pt idx="2515">
                  <c:v>1.725824683414422</c:v>
                </c:pt>
                <c:pt idx="2516">
                  <c:v>1.725824683414422</c:v>
                </c:pt>
                <c:pt idx="2517">
                  <c:v>1.725824683414422</c:v>
                </c:pt>
                <c:pt idx="2518">
                  <c:v>1.725824683414422</c:v>
                </c:pt>
                <c:pt idx="2519">
                  <c:v>1.725824683414422</c:v>
                </c:pt>
                <c:pt idx="2520">
                  <c:v>1.725824683414422</c:v>
                </c:pt>
                <c:pt idx="2521">
                  <c:v>1.725824683414422</c:v>
                </c:pt>
                <c:pt idx="2522">
                  <c:v>1.725824683414422</c:v>
                </c:pt>
                <c:pt idx="2523">
                  <c:v>1.725824683414422</c:v>
                </c:pt>
                <c:pt idx="2524">
                  <c:v>1.725824683414422</c:v>
                </c:pt>
                <c:pt idx="2525">
                  <c:v>1.725824683414422</c:v>
                </c:pt>
                <c:pt idx="2526">
                  <c:v>1.725824683414422</c:v>
                </c:pt>
                <c:pt idx="2527">
                  <c:v>1.725824683414422</c:v>
                </c:pt>
                <c:pt idx="2528">
                  <c:v>1.725824683414422</c:v>
                </c:pt>
                <c:pt idx="2529">
                  <c:v>1.725824683414422</c:v>
                </c:pt>
                <c:pt idx="2530">
                  <c:v>1.725824683414422</c:v>
                </c:pt>
                <c:pt idx="2531">
                  <c:v>1.725824683414422</c:v>
                </c:pt>
                <c:pt idx="2532">
                  <c:v>1.725824683414422</c:v>
                </c:pt>
                <c:pt idx="2533">
                  <c:v>1.725824683414422</c:v>
                </c:pt>
                <c:pt idx="2534">
                  <c:v>1.725824683414422</c:v>
                </c:pt>
                <c:pt idx="2535">
                  <c:v>1.725824683414422</c:v>
                </c:pt>
                <c:pt idx="2536">
                  <c:v>1.725824683414422</c:v>
                </c:pt>
                <c:pt idx="2537">
                  <c:v>1.725824683414422</c:v>
                </c:pt>
                <c:pt idx="2538">
                  <c:v>1.725824683414422</c:v>
                </c:pt>
                <c:pt idx="2539">
                  <c:v>1.725824683414422</c:v>
                </c:pt>
                <c:pt idx="2540">
                  <c:v>1.725824683414422</c:v>
                </c:pt>
                <c:pt idx="2541">
                  <c:v>1.725824683414422</c:v>
                </c:pt>
                <c:pt idx="2542">
                  <c:v>1.725824683414422</c:v>
                </c:pt>
                <c:pt idx="2543">
                  <c:v>1.725824683414422</c:v>
                </c:pt>
                <c:pt idx="2544">
                  <c:v>1.725824683414422</c:v>
                </c:pt>
                <c:pt idx="2545">
                  <c:v>1.725824683414422</c:v>
                </c:pt>
                <c:pt idx="2546">
                  <c:v>1.725824683414422</c:v>
                </c:pt>
                <c:pt idx="2547">
                  <c:v>1.725824683414422</c:v>
                </c:pt>
                <c:pt idx="2548">
                  <c:v>1.725824683414422</c:v>
                </c:pt>
                <c:pt idx="2549">
                  <c:v>1.725824683414422</c:v>
                </c:pt>
                <c:pt idx="2550">
                  <c:v>1.725824683414422</c:v>
                </c:pt>
                <c:pt idx="2551">
                  <c:v>1.725824683414422</c:v>
                </c:pt>
                <c:pt idx="2552">
                  <c:v>1.725824683414422</c:v>
                </c:pt>
                <c:pt idx="2553">
                  <c:v>1.725824683414422</c:v>
                </c:pt>
                <c:pt idx="2554">
                  <c:v>1.725824683414422</c:v>
                </c:pt>
                <c:pt idx="2555">
                  <c:v>1.725824683414422</c:v>
                </c:pt>
                <c:pt idx="2556">
                  <c:v>1.725824683414422</c:v>
                </c:pt>
                <c:pt idx="2557">
                  <c:v>1.725824683414422</c:v>
                </c:pt>
                <c:pt idx="2558">
                  <c:v>1.725824683414422</c:v>
                </c:pt>
                <c:pt idx="2559">
                  <c:v>1.725824683414422</c:v>
                </c:pt>
                <c:pt idx="2560">
                  <c:v>1.725824683414422</c:v>
                </c:pt>
                <c:pt idx="2561">
                  <c:v>1.725824683414422</c:v>
                </c:pt>
                <c:pt idx="2562">
                  <c:v>1.725824683414422</c:v>
                </c:pt>
                <c:pt idx="2563">
                  <c:v>1.725824683414422</c:v>
                </c:pt>
                <c:pt idx="2564">
                  <c:v>1.725824683414422</c:v>
                </c:pt>
                <c:pt idx="2565">
                  <c:v>1.725824683414422</c:v>
                </c:pt>
                <c:pt idx="2566">
                  <c:v>1.725824683414422</c:v>
                </c:pt>
                <c:pt idx="2567">
                  <c:v>1.725824683414422</c:v>
                </c:pt>
                <c:pt idx="2568">
                  <c:v>1.725824683414422</c:v>
                </c:pt>
                <c:pt idx="2569">
                  <c:v>1.725824683414422</c:v>
                </c:pt>
                <c:pt idx="2570">
                  <c:v>1.725824683414422</c:v>
                </c:pt>
                <c:pt idx="2571">
                  <c:v>1.725824683414422</c:v>
                </c:pt>
                <c:pt idx="2572">
                  <c:v>1.725824683414422</c:v>
                </c:pt>
                <c:pt idx="2573">
                  <c:v>1.725824683414422</c:v>
                </c:pt>
                <c:pt idx="2574">
                  <c:v>1.725824683414422</c:v>
                </c:pt>
                <c:pt idx="2575">
                  <c:v>1.725824683414422</c:v>
                </c:pt>
                <c:pt idx="2576">
                  <c:v>1.725824683414422</c:v>
                </c:pt>
                <c:pt idx="2577">
                  <c:v>1.725824683414422</c:v>
                </c:pt>
                <c:pt idx="2578">
                  <c:v>1.725824683414422</c:v>
                </c:pt>
                <c:pt idx="2579">
                  <c:v>1.725824683414422</c:v>
                </c:pt>
                <c:pt idx="2580">
                  <c:v>1.725824683414422</c:v>
                </c:pt>
                <c:pt idx="2581">
                  <c:v>1.725824683414422</c:v>
                </c:pt>
                <c:pt idx="2582">
                  <c:v>1.725824683414422</c:v>
                </c:pt>
                <c:pt idx="2583">
                  <c:v>1.725824683414422</c:v>
                </c:pt>
                <c:pt idx="2584">
                  <c:v>1.725824683414422</c:v>
                </c:pt>
                <c:pt idx="2585">
                  <c:v>1.725824683414422</c:v>
                </c:pt>
                <c:pt idx="2586">
                  <c:v>1.725824683414422</c:v>
                </c:pt>
                <c:pt idx="2587">
                  <c:v>1.725824683414422</c:v>
                </c:pt>
                <c:pt idx="2588">
                  <c:v>1.725824683414422</c:v>
                </c:pt>
                <c:pt idx="2589">
                  <c:v>1.725824683414422</c:v>
                </c:pt>
                <c:pt idx="2590">
                  <c:v>1.725824683414422</c:v>
                </c:pt>
                <c:pt idx="2591">
                  <c:v>1.725824683414422</c:v>
                </c:pt>
                <c:pt idx="2592">
                  <c:v>1.725824683414422</c:v>
                </c:pt>
                <c:pt idx="2593">
                  <c:v>1.725824683414422</c:v>
                </c:pt>
                <c:pt idx="2594">
                  <c:v>1.725824683414422</c:v>
                </c:pt>
                <c:pt idx="2595">
                  <c:v>1.725824683414422</c:v>
                </c:pt>
                <c:pt idx="2596">
                  <c:v>1.725824683414422</c:v>
                </c:pt>
                <c:pt idx="2597">
                  <c:v>1.725824683414422</c:v>
                </c:pt>
                <c:pt idx="2598">
                  <c:v>1.725824683414422</c:v>
                </c:pt>
                <c:pt idx="2599">
                  <c:v>1.725824683414422</c:v>
                </c:pt>
                <c:pt idx="2600">
                  <c:v>1.725824683414422</c:v>
                </c:pt>
                <c:pt idx="2601">
                  <c:v>1.725824683414422</c:v>
                </c:pt>
                <c:pt idx="2602">
                  <c:v>1.725824683414422</c:v>
                </c:pt>
                <c:pt idx="2603">
                  <c:v>1.725824683414422</c:v>
                </c:pt>
                <c:pt idx="2604">
                  <c:v>1.725824683414422</c:v>
                </c:pt>
                <c:pt idx="2605">
                  <c:v>1.725824683414422</c:v>
                </c:pt>
                <c:pt idx="2606">
                  <c:v>1.725824683414422</c:v>
                </c:pt>
                <c:pt idx="2607">
                  <c:v>1.725824683414422</c:v>
                </c:pt>
                <c:pt idx="2608">
                  <c:v>1.725824683414422</c:v>
                </c:pt>
                <c:pt idx="2609">
                  <c:v>1.725824683414422</c:v>
                </c:pt>
                <c:pt idx="2610">
                  <c:v>1.725824683414422</c:v>
                </c:pt>
                <c:pt idx="2611">
                  <c:v>1.725824683414422</c:v>
                </c:pt>
                <c:pt idx="2612">
                  <c:v>1.725824683414422</c:v>
                </c:pt>
                <c:pt idx="2613">
                  <c:v>1.725824683414422</c:v>
                </c:pt>
                <c:pt idx="2614">
                  <c:v>1.725824683414422</c:v>
                </c:pt>
                <c:pt idx="2615">
                  <c:v>1.725824683414422</c:v>
                </c:pt>
                <c:pt idx="2616">
                  <c:v>1.725824683414422</c:v>
                </c:pt>
                <c:pt idx="2617">
                  <c:v>1.725824683414422</c:v>
                </c:pt>
                <c:pt idx="2618">
                  <c:v>1.725824683414422</c:v>
                </c:pt>
                <c:pt idx="2619">
                  <c:v>1.725824683414422</c:v>
                </c:pt>
                <c:pt idx="2620">
                  <c:v>1.725824683414422</c:v>
                </c:pt>
                <c:pt idx="2621">
                  <c:v>1.725824683414422</c:v>
                </c:pt>
                <c:pt idx="2622">
                  <c:v>1.725824683414422</c:v>
                </c:pt>
                <c:pt idx="2623">
                  <c:v>1.725824683414422</c:v>
                </c:pt>
                <c:pt idx="2624">
                  <c:v>1.725824683414422</c:v>
                </c:pt>
                <c:pt idx="2625">
                  <c:v>1.725824683414422</c:v>
                </c:pt>
                <c:pt idx="2626">
                  <c:v>1.725824683414422</c:v>
                </c:pt>
                <c:pt idx="2627">
                  <c:v>1.725824683414422</c:v>
                </c:pt>
                <c:pt idx="2628">
                  <c:v>1.725824683414422</c:v>
                </c:pt>
                <c:pt idx="2629">
                  <c:v>1.725824683414422</c:v>
                </c:pt>
                <c:pt idx="2630">
                  <c:v>1.725824683414422</c:v>
                </c:pt>
                <c:pt idx="2631">
                  <c:v>1.725824683414422</c:v>
                </c:pt>
                <c:pt idx="2632">
                  <c:v>1.725824683414422</c:v>
                </c:pt>
                <c:pt idx="2633">
                  <c:v>1.725824683414422</c:v>
                </c:pt>
                <c:pt idx="2634">
                  <c:v>1.725824683414422</c:v>
                </c:pt>
                <c:pt idx="2635">
                  <c:v>1.725824683414422</c:v>
                </c:pt>
                <c:pt idx="2636">
                  <c:v>1.725824683414422</c:v>
                </c:pt>
                <c:pt idx="2637">
                  <c:v>1.725824683414422</c:v>
                </c:pt>
                <c:pt idx="2638">
                  <c:v>1.725824683414422</c:v>
                </c:pt>
                <c:pt idx="2639">
                  <c:v>1.725824683414422</c:v>
                </c:pt>
                <c:pt idx="2640">
                  <c:v>1.725824683414422</c:v>
                </c:pt>
                <c:pt idx="2641">
                  <c:v>1.725824683414422</c:v>
                </c:pt>
                <c:pt idx="2642">
                  <c:v>1.725824683414422</c:v>
                </c:pt>
                <c:pt idx="2643">
                  <c:v>1.725824683414422</c:v>
                </c:pt>
                <c:pt idx="2644">
                  <c:v>1.725824683414422</c:v>
                </c:pt>
                <c:pt idx="2645">
                  <c:v>1.725824683414422</c:v>
                </c:pt>
                <c:pt idx="2646">
                  <c:v>1.725824683414422</c:v>
                </c:pt>
                <c:pt idx="2647">
                  <c:v>1.725824683414422</c:v>
                </c:pt>
                <c:pt idx="2648">
                  <c:v>1.725824683414422</c:v>
                </c:pt>
                <c:pt idx="2649">
                  <c:v>1.725824683414422</c:v>
                </c:pt>
                <c:pt idx="2650">
                  <c:v>1.725824683414422</c:v>
                </c:pt>
                <c:pt idx="2651">
                  <c:v>1.725824683414422</c:v>
                </c:pt>
                <c:pt idx="2652">
                  <c:v>1.725824683414422</c:v>
                </c:pt>
                <c:pt idx="2653">
                  <c:v>1.725824683414422</c:v>
                </c:pt>
                <c:pt idx="2654">
                  <c:v>1.725824683414422</c:v>
                </c:pt>
                <c:pt idx="2655">
                  <c:v>1.725824683414422</c:v>
                </c:pt>
                <c:pt idx="2656">
                  <c:v>1.725824683414422</c:v>
                </c:pt>
                <c:pt idx="2657">
                  <c:v>1.725824683414422</c:v>
                </c:pt>
                <c:pt idx="2658">
                  <c:v>1.725824683414422</c:v>
                </c:pt>
                <c:pt idx="2659">
                  <c:v>1.725824683414422</c:v>
                </c:pt>
                <c:pt idx="2660">
                  <c:v>1.725824683414422</c:v>
                </c:pt>
                <c:pt idx="2661">
                  <c:v>1.725824683414422</c:v>
                </c:pt>
                <c:pt idx="2662">
                  <c:v>1.725824683414422</c:v>
                </c:pt>
                <c:pt idx="2663">
                  <c:v>1.725824683414422</c:v>
                </c:pt>
                <c:pt idx="2664">
                  <c:v>1.725824683414422</c:v>
                </c:pt>
                <c:pt idx="2665">
                  <c:v>1.725824683414422</c:v>
                </c:pt>
                <c:pt idx="2666">
                  <c:v>1.725824683414422</c:v>
                </c:pt>
                <c:pt idx="2667">
                  <c:v>1.725824683414422</c:v>
                </c:pt>
                <c:pt idx="2668">
                  <c:v>1.725824683414422</c:v>
                </c:pt>
                <c:pt idx="2669">
                  <c:v>1.725824683414422</c:v>
                </c:pt>
                <c:pt idx="2670">
                  <c:v>1.725824683414422</c:v>
                </c:pt>
                <c:pt idx="2671">
                  <c:v>1.725824683414422</c:v>
                </c:pt>
                <c:pt idx="2672">
                  <c:v>1.725824683414422</c:v>
                </c:pt>
                <c:pt idx="2673">
                  <c:v>1.725824683414422</c:v>
                </c:pt>
                <c:pt idx="2674">
                  <c:v>1.725824683414422</c:v>
                </c:pt>
                <c:pt idx="2675">
                  <c:v>1.725824683414422</c:v>
                </c:pt>
                <c:pt idx="2676">
                  <c:v>1.725824683414422</c:v>
                </c:pt>
                <c:pt idx="2677">
                  <c:v>1.725824683414422</c:v>
                </c:pt>
                <c:pt idx="2678">
                  <c:v>1.725824683414422</c:v>
                </c:pt>
                <c:pt idx="2679">
                  <c:v>1.725824683414422</c:v>
                </c:pt>
                <c:pt idx="2680">
                  <c:v>1.725824683414422</c:v>
                </c:pt>
                <c:pt idx="2681">
                  <c:v>1.725824683414422</c:v>
                </c:pt>
                <c:pt idx="2682">
                  <c:v>1.725824683414422</c:v>
                </c:pt>
                <c:pt idx="2683">
                  <c:v>1.725824683414422</c:v>
                </c:pt>
                <c:pt idx="2684">
                  <c:v>1.725824683414422</c:v>
                </c:pt>
                <c:pt idx="2685">
                  <c:v>1.725824683414422</c:v>
                </c:pt>
                <c:pt idx="2686">
                  <c:v>1.725824683414422</c:v>
                </c:pt>
                <c:pt idx="2687">
                  <c:v>1.725824683414422</c:v>
                </c:pt>
                <c:pt idx="2688">
                  <c:v>1.725824683414422</c:v>
                </c:pt>
                <c:pt idx="2689">
                  <c:v>1.725824683414422</c:v>
                </c:pt>
                <c:pt idx="2690">
                  <c:v>1.725824683414422</c:v>
                </c:pt>
                <c:pt idx="2691">
                  <c:v>1.725824683414422</c:v>
                </c:pt>
                <c:pt idx="2692">
                  <c:v>1.725824683414422</c:v>
                </c:pt>
                <c:pt idx="2693">
                  <c:v>1.725824683414422</c:v>
                </c:pt>
                <c:pt idx="2694">
                  <c:v>1.725824683414422</c:v>
                </c:pt>
                <c:pt idx="2695">
                  <c:v>1.725824683414422</c:v>
                </c:pt>
                <c:pt idx="2696">
                  <c:v>1.725824683414422</c:v>
                </c:pt>
                <c:pt idx="2697">
                  <c:v>1.725824683414422</c:v>
                </c:pt>
                <c:pt idx="2698">
                  <c:v>1.725824683414422</c:v>
                </c:pt>
                <c:pt idx="2699">
                  <c:v>1.725824683414422</c:v>
                </c:pt>
                <c:pt idx="2700">
                  <c:v>1.725824683414422</c:v>
                </c:pt>
                <c:pt idx="2701">
                  <c:v>1.725824683414422</c:v>
                </c:pt>
                <c:pt idx="2702">
                  <c:v>1.725824683414422</c:v>
                </c:pt>
                <c:pt idx="2703">
                  <c:v>1.725824683414422</c:v>
                </c:pt>
                <c:pt idx="2704">
                  <c:v>1.725824683414422</c:v>
                </c:pt>
                <c:pt idx="2705">
                  <c:v>1.725824683414422</c:v>
                </c:pt>
                <c:pt idx="2706">
                  <c:v>1.725824683414422</c:v>
                </c:pt>
                <c:pt idx="2707">
                  <c:v>1.725824683414422</c:v>
                </c:pt>
                <c:pt idx="2708">
                  <c:v>1.725824683414422</c:v>
                </c:pt>
                <c:pt idx="2709">
                  <c:v>1.725824683414422</c:v>
                </c:pt>
                <c:pt idx="2710">
                  <c:v>1.725824683414422</c:v>
                </c:pt>
                <c:pt idx="2711">
                  <c:v>1.725824683414422</c:v>
                </c:pt>
                <c:pt idx="2712">
                  <c:v>1.725824683414422</c:v>
                </c:pt>
                <c:pt idx="2713">
                  <c:v>1.725824683414422</c:v>
                </c:pt>
                <c:pt idx="2714">
                  <c:v>1.725824683414422</c:v>
                </c:pt>
                <c:pt idx="2715">
                  <c:v>1.725824683414422</c:v>
                </c:pt>
                <c:pt idx="2716">
                  <c:v>1.725824683414422</c:v>
                </c:pt>
                <c:pt idx="2717">
                  <c:v>1.725824683414422</c:v>
                </c:pt>
                <c:pt idx="2718">
                  <c:v>1.725824683414422</c:v>
                </c:pt>
                <c:pt idx="2719">
                  <c:v>1.725824683414422</c:v>
                </c:pt>
                <c:pt idx="2720">
                  <c:v>1.725824683414422</c:v>
                </c:pt>
                <c:pt idx="2721">
                  <c:v>1.725824683414422</c:v>
                </c:pt>
                <c:pt idx="2722">
                  <c:v>1.725824683414422</c:v>
                </c:pt>
                <c:pt idx="2723">
                  <c:v>1.725824683414422</c:v>
                </c:pt>
                <c:pt idx="2724">
                  <c:v>1.725824683414422</c:v>
                </c:pt>
                <c:pt idx="2725">
                  <c:v>1.725824683414422</c:v>
                </c:pt>
                <c:pt idx="2726">
                  <c:v>1.725824683414422</c:v>
                </c:pt>
                <c:pt idx="2727">
                  <c:v>1.725824683414422</c:v>
                </c:pt>
                <c:pt idx="2728">
                  <c:v>1.725824683414422</c:v>
                </c:pt>
                <c:pt idx="2729">
                  <c:v>1.725824683414422</c:v>
                </c:pt>
                <c:pt idx="2730">
                  <c:v>1.725824683414422</c:v>
                </c:pt>
                <c:pt idx="2731">
                  <c:v>1.725824683414422</c:v>
                </c:pt>
                <c:pt idx="2732">
                  <c:v>1.725824683414422</c:v>
                </c:pt>
                <c:pt idx="2733">
                  <c:v>1.725824683414422</c:v>
                </c:pt>
                <c:pt idx="2734">
                  <c:v>1.725824683414422</c:v>
                </c:pt>
                <c:pt idx="2735">
                  <c:v>1.725824683414422</c:v>
                </c:pt>
                <c:pt idx="2736">
                  <c:v>1.725824683414422</c:v>
                </c:pt>
                <c:pt idx="2737">
                  <c:v>1.725824683414422</c:v>
                </c:pt>
                <c:pt idx="2738">
                  <c:v>1.725824683414422</c:v>
                </c:pt>
                <c:pt idx="2739">
                  <c:v>1.725824683414422</c:v>
                </c:pt>
                <c:pt idx="2740">
                  <c:v>1.725824683414422</c:v>
                </c:pt>
                <c:pt idx="2741">
                  <c:v>1.725824683414422</c:v>
                </c:pt>
                <c:pt idx="2742">
                  <c:v>1.725824683414422</c:v>
                </c:pt>
                <c:pt idx="2743">
                  <c:v>1.725824683414422</c:v>
                </c:pt>
                <c:pt idx="2744">
                  <c:v>1.725824683414422</c:v>
                </c:pt>
                <c:pt idx="2745">
                  <c:v>1.725824683414422</c:v>
                </c:pt>
                <c:pt idx="2746">
                  <c:v>1.725824683414422</c:v>
                </c:pt>
                <c:pt idx="2747">
                  <c:v>1.725824683414422</c:v>
                </c:pt>
                <c:pt idx="2748">
                  <c:v>1.725824683414422</c:v>
                </c:pt>
                <c:pt idx="2749">
                  <c:v>1.725824683414422</c:v>
                </c:pt>
                <c:pt idx="2750">
                  <c:v>1.725824683414422</c:v>
                </c:pt>
                <c:pt idx="2751">
                  <c:v>1.725824683414422</c:v>
                </c:pt>
                <c:pt idx="2752">
                  <c:v>1.725824683414422</c:v>
                </c:pt>
                <c:pt idx="2753">
                  <c:v>1.725824683414422</c:v>
                </c:pt>
                <c:pt idx="2754">
                  <c:v>1.725824683414422</c:v>
                </c:pt>
                <c:pt idx="2755">
                  <c:v>1.725824683414422</c:v>
                </c:pt>
                <c:pt idx="2756">
                  <c:v>1.725824683414422</c:v>
                </c:pt>
                <c:pt idx="2757">
                  <c:v>1.725824683414422</c:v>
                </c:pt>
                <c:pt idx="2758">
                  <c:v>1.725824683414422</c:v>
                </c:pt>
                <c:pt idx="2759">
                  <c:v>1.725824683414422</c:v>
                </c:pt>
                <c:pt idx="2760">
                  <c:v>1.725824683414422</c:v>
                </c:pt>
                <c:pt idx="2761">
                  <c:v>1.725824683414422</c:v>
                </c:pt>
                <c:pt idx="2762">
                  <c:v>1.725824683414422</c:v>
                </c:pt>
                <c:pt idx="2763">
                  <c:v>1.725824683414422</c:v>
                </c:pt>
                <c:pt idx="2764">
                  <c:v>1.725824683414422</c:v>
                </c:pt>
                <c:pt idx="2765">
                  <c:v>1.725824683414422</c:v>
                </c:pt>
                <c:pt idx="2766">
                  <c:v>1.725824683414422</c:v>
                </c:pt>
                <c:pt idx="2767">
                  <c:v>1.725824683414422</c:v>
                </c:pt>
                <c:pt idx="2768">
                  <c:v>1.725824683414422</c:v>
                </c:pt>
                <c:pt idx="2769">
                  <c:v>1.725824683414422</c:v>
                </c:pt>
                <c:pt idx="2770">
                  <c:v>1.725824683414422</c:v>
                </c:pt>
                <c:pt idx="2771">
                  <c:v>1.725824683414422</c:v>
                </c:pt>
                <c:pt idx="2772">
                  <c:v>1.725824683414422</c:v>
                </c:pt>
                <c:pt idx="2773">
                  <c:v>1.725824683414422</c:v>
                </c:pt>
                <c:pt idx="2774">
                  <c:v>1.725824683414422</c:v>
                </c:pt>
                <c:pt idx="2775">
                  <c:v>1.725824683414422</c:v>
                </c:pt>
                <c:pt idx="2776">
                  <c:v>1.725824683414422</c:v>
                </c:pt>
                <c:pt idx="2777">
                  <c:v>1.725824683414422</c:v>
                </c:pt>
                <c:pt idx="2778">
                  <c:v>1.725824683414422</c:v>
                </c:pt>
                <c:pt idx="2779">
                  <c:v>1.725824683414422</c:v>
                </c:pt>
                <c:pt idx="2780">
                  <c:v>1.725824683414422</c:v>
                </c:pt>
                <c:pt idx="2781">
                  <c:v>1.725824683414422</c:v>
                </c:pt>
                <c:pt idx="2782">
                  <c:v>1.725824683414422</c:v>
                </c:pt>
                <c:pt idx="2783">
                  <c:v>1.725824683414422</c:v>
                </c:pt>
                <c:pt idx="2784">
                  <c:v>1.725824683414422</c:v>
                </c:pt>
                <c:pt idx="2785">
                  <c:v>1.725824683414422</c:v>
                </c:pt>
                <c:pt idx="2786">
                  <c:v>1.725824683414422</c:v>
                </c:pt>
                <c:pt idx="2787">
                  <c:v>1.725824683414422</c:v>
                </c:pt>
                <c:pt idx="2788">
                  <c:v>1.725824683414422</c:v>
                </c:pt>
                <c:pt idx="2789">
                  <c:v>1.725824683414422</c:v>
                </c:pt>
                <c:pt idx="2790">
                  <c:v>1.725824683414422</c:v>
                </c:pt>
                <c:pt idx="2791">
                  <c:v>1.725824683414422</c:v>
                </c:pt>
                <c:pt idx="2792">
                  <c:v>1.725824683414422</c:v>
                </c:pt>
                <c:pt idx="2793">
                  <c:v>1.725824683414422</c:v>
                </c:pt>
                <c:pt idx="2794">
                  <c:v>1.725824683414422</c:v>
                </c:pt>
                <c:pt idx="2795">
                  <c:v>1.725824683414422</c:v>
                </c:pt>
                <c:pt idx="2796">
                  <c:v>1.725824683414422</c:v>
                </c:pt>
                <c:pt idx="2797">
                  <c:v>1.725824683414422</c:v>
                </c:pt>
                <c:pt idx="2798">
                  <c:v>1.725824683414422</c:v>
                </c:pt>
                <c:pt idx="2799">
                  <c:v>1.725824683414422</c:v>
                </c:pt>
                <c:pt idx="2800">
                  <c:v>1.725824683414422</c:v>
                </c:pt>
                <c:pt idx="2801">
                  <c:v>1.725824683414422</c:v>
                </c:pt>
                <c:pt idx="2802">
                  <c:v>1.725824683414422</c:v>
                </c:pt>
                <c:pt idx="2803">
                  <c:v>1.725824683414422</c:v>
                </c:pt>
                <c:pt idx="2804">
                  <c:v>1.725824683414422</c:v>
                </c:pt>
                <c:pt idx="2805">
                  <c:v>1.725824683414422</c:v>
                </c:pt>
                <c:pt idx="2806">
                  <c:v>1.725824683414422</c:v>
                </c:pt>
                <c:pt idx="2807">
                  <c:v>1.725824683414422</c:v>
                </c:pt>
                <c:pt idx="2808">
                  <c:v>1.725824683414422</c:v>
                </c:pt>
                <c:pt idx="2809">
                  <c:v>1.725824683414422</c:v>
                </c:pt>
                <c:pt idx="2810">
                  <c:v>1.725824683414422</c:v>
                </c:pt>
                <c:pt idx="2811">
                  <c:v>1.725824683414422</c:v>
                </c:pt>
                <c:pt idx="2812">
                  <c:v>1.725824683414422</c:v>
                </c:pt>
                <c:pt idx="2813">
                  <c:v>1.725824683414422</c:v>
                </c:pt>
                <c:pt idx="2814">
                  <c:v>1.725824683414422</c:v>
                </c:pt>
                <c:pt idx="2815">
                  <c:v>1.725824683414422</c:v>
                </c:pt>
                <c:pt idx="2816">
                  <c:v>1.725824683414422</c:v>
                </c:pt>
                <c:pt idx="2817">
                  <c:v>1.725824683414422</c:v>
                </c:pt>
                <c:pt idx="2818">
                  <c:v>1.725824683414422</c:v>
                </c:pt>
                <c:pt idx="2819">
                  <c:v>1.725824683414422</c:v>
                </c:pt>
                <c:pt idx="2820">
                  <c:v>1.725824683414422</c:v>
                </c:pt>
                <c:pt idx="2821">
                  <c:v>1.725824683414422</c:v>
                </c:pt>
                <c:pt idx="2822">
                  <c:v>1.725824683414422</c:v>
                </c:pt>
                <c:pt idx="2823">
                  <c:v>1.725824683414422</c:v>
                </c:pt>
                <c:pt idx="2824">
                  <c:v>1.725824683414422</c:v>
                </c:pt>
                <c:pt idx="2825">
                  <c:v>1.725824683414422</c:v>
                </c:pt>
                <c:pt idx="2826">
                  <c:v>1.725824683414422</c:v>
                </c:pt>
                <c:pt idx="2827">
                  <c:v>1.725824683414422</c:v>
                </c:pt>
                <c:pt idx="2828">
                  <c:v>1.725824683414422</c:v>
                </c:pt>
                <c:pt idx="2829">
                  <c:v>1.725824683414422</c:v>
                </c:pt>
                <c:pt idx="2830">
                  <c:v>1.725824683414422</c:v>
                </c:pt>
                <c:pt idx="2831">
                  <c:v>1.725824683414422</c:v>
                </c:pt>
                <c:pt idx="2832">
                  <c:v>1.725824683414422</c:v>
                </c:pt>
                <c:pt idx="2833">
                  <c:v>1.725824683414422</c:v>
                </c:pt>
                <c:pt idx="2834">
                  <c:v>1.725824683414422</c:v>
                </c:pt>
                <c:pt idx="2835">
                  <c:v>1.725824683414422</c:v>
                </c:pt>
                <c:pt idx="2836">
                  <c:v>1.725824683414422</c:v>
                </c:pt>
                <c:pt idx="2837">
                  <c:v>1.725824683414422</c:v>
                </c:pt>
                <c:pt idx="2838">
                  <c:v>1.725824683414422</c:v>
                </c:pt>
                <c:pt idx="2839">
                  <c:v>1.725824683414422</c:v>
                </c:pt>
                <c:pt idx="2840">
                  <c:v>1.725824683414422</c:v>
                </c:pt>
                <c:pt idx="2841">
                  <c:v>1.725824683414422</c:v>
                </c:pt>
                <c:pt idx="2842">
                  <c:v>1.725824683414422</c:v>
                </c:pt>
                <c:pt idx="2843">
                  <c:v>1.725824683414422</c:v>
                </c:pt>
                <c:pt idx="2844">
                  <c:v>1.725824683414422</c:v>
                </c:pt>
                <c:pt idx="2845">
                  <c:v>1.725824683414422</c:v>
                </c:pt>
                <c:pt idx="2846">
                  <c:v>1.725824683414422</c:v>
                </c:pt>
                <c:pt idx="2847">
                  <c:v>1.725824683414422</c:v>
                </c:pt>
                <c:pt idx="2848">
                  <c:v>1.725824683414422</c:v>
                </c:pt>
                <c:pt idx="2849">
                  <c:v>1.725824683414422</c:v>
                </c:pt>
                <c:pt idx="2850">
                  <c:v>1.725824683414422</c:v>
                </c:pt>
                <c:pt idx="2851">
                  <c:v>1.725824683414422</c:v>
                </c:pt>
                <c:pt idx="2852">
                  <c:v>1.725824683414422</c:v>
                </c:pt>
                <c:pt idx="2853">
                  <c:v>1.725824683414422</c:v>
                </c:pt>
                <c:pt idx="2854">
                  <c:v>1.725824683414422</c:v>
                </c:pt>
                <c:pt idx="2855">
                  <c:v>1.725824683414422</c:v>
                </c:pt>
                <c:pt idx="2856">
                  <c:v>1.725824683414422</c:v>
                </c:pt>
                <c:pt idx="2857">
                  <c:v>1.725824683414422</c:v>
                </c:pt>
                <c:pt idx="2858">
                  <c:v>1.725824683414422</c:v>
                </c:pt>
                <c:pt idx="2859">
                  <c:v>1.725824683414422</c:v>
                </c:pt>
                <c:pt idx="2860">
                  <c:v>1.725824683414422</c:v>
                </c:pt>
                <c:pt idx="2861">
                  <c:v>1.725824683414422</c:v>
                </c:pt>
                <c:pt idx="2862">
                  <c:v>1.725824683414422</c:v>
                </c:pt>
                <c:pt idx="2863">
                  <c:v>1.725824683414422</c:v>
                </c:pt>
                <c:pt idx="2864">
                  <c:v>1.725824683414422</c:v>
                </c:pt>
                <c:pt idx="2865">
                  <c:v>1.725824683414422</c:v>
                </c:pt>
                <c:pt idx="2866">
                  <c:v>1.725824683414422</c:v>
                </c:pt>
                <c:pt idx="2867">
                  <c:v>1.725824683414422</c:v>
                </c:pt>
                <c:pt idx="2868">
                  <c:v>1.725824683414422</c:v>
                </c:pt>
                <c:pt idx="2869">
                  <c:v>1.725824683414422</c:v>
                </c:pt>
                <c:pt idx="2870">
                  <c:v>1.725824683414422</c:v>
                </c:pt>
                <c:pt idx="2871">
                  <c:v>1.725824683414422</c:v>
                </c:pt>
                <c:pt idx="2872">
                  <c:v>1.725824683414422</c:v>
                </c:pt>
                <c:pt idx="2873">
                  <c:v>1.725824683414422</c:v>
                </c:pt>
                <c:pt idx="2874">
                  <c:v>1.725824683414422</c:v>
                </c:pt>
                <c:pt idx="2875">
                  <c:v>1.725824683414422</c:v>
                </c:pt>
                <c:pt idx="2876">
                  <c:v>1.725824683414422</c:v>
                </c:pt>
                <c:pt idx="2877">
                  <c:v>1.725824683414422</c:v>
                </c:pt>
                <c:pt idx="2878">
                  <c:v>1.725824683414422</c:v>
                </c:pt>
                <c:pt idx="2879">
                  <c:v>1.725824683414422</c:v>
                </c:pt>
                <c:pt idx="2880">
                  <c:v>1.725824683414422</c:v>
                </c:pt>
                <c:pt idx="2881">
                  <c:v>1.725824683414422</c:v>
                </c:pt>
                <c:pt idx="2882">
                  <c:v>1.725824683414422</c:v>
                </c:pt>
                <c:pt idx="2883">
                  <c:v>1.725824683414422</c:v>
                </c:pt>
                <c:pt idx="2884">
                  <c:v>1.725824683414422</c:v>
                </c:pt>
                <c:pt idx="2885">
                  <c:v>1.725824683414422</c:v>
                </c:pt>
                <c:pt idx="2886">
                  <c:v>1.725824683414422</c:v>
                </c:pt>
                <c:pt idx="2887">
                  <c:v>1.725824683414422</c:v>
                </c:pt>
                <c:pt idx="2888">
                  <c:v>1.725824683414422</c:v>
                </c:pt>
                <c:pt idx="2889">
                  <c:v>1.725824683414422</c:v>
                </c:pt>
                <c:pt idx="2890">
                  <c:v>1.725824683414422</c:v>
                </c:pt>
                <c:pt idx="2891">
                  <c:v>1.725824683414422</c:v>
                </c:pt>
                <c:pt idx="2892">
                  <c:v>1.725824683414422</c:v>
                </c:pt>
                <c:pt idx="2893">
                  <c:v>1.725824683414422</c:v>
                </c:pt>
                <c:pt idx="2894">
                  <c:v>1.725824683414422</c:v>
                </c:pt>
                <c:pt idx="2895">
                  <c:v>1.725824683414422</c:v>
                </c:pt>
                <c:pt idx="2896">
                  <c:v>1.725824683414422</c:v>
                </c:pt>
                <c:pt idx="2897">
                  <c:v>1.725824683414422</c:v>
                </c:pt>
                <c:pt idx="2898">
                  <c:v>1.725824683414422</c:v>
                </c:pt>
                <c:pt idx="2899">
                  <c:v>1.725824683414422</c:v>
                </c:pt>
                <c:pt idx="2900">
                  <c:v>1.725824683414422</c:v>
                </c:pt>
                <c:pt idx="2901">
                  <c:v>1.725824683414422</c:v>
                </c:pt>
                <c:pt idx="2902">
                  <c:v>1.725824683414422</c:v>
                </c:pt>
                <c:pt idx="2903">
                  <c:v>1.725824683414422</c:v>
                </c:pt>
                <c:pt idx="2904">
                  <c:v>1.725824683414422</c:v>
                </c:pt>
                <c:pt idx="2905">
                  <c:v>1.725824683414422</c:v>
                </c:pt>
                <c:pt idx="2906">
                  <c:v>1.725824683414422</c:v>
                </c:pt>
                <c:pt idx="2907">
                  <c:v>1.725824683414422</c:v>
                </c:pt>
                <c:pt idx="2908">
                  <c:v>1.725824683414422</c:v>
                </c:pt>
                <c:pt idx="2909">
                  <c:v>1.725824683414422</c:v>
                </c:pt>
                <c:pt idx="2910">
                  <c:v>1.725824683414422</c:v>
                </c:pt>
                <c:pt idx="2911">
                  <c:v>1.725824683414422</c:v>
                </c:pt>
                <c:pt idx="2912">
                  <c:v>1.725824683414422</c:v>
                </c:pt>
                <c:pt idx="2913">
                  <c:v>1.725824683414422</c:v>
                </c:pt>
                <c:pt idx="2914">
                  <c:v>1.725824683414422</c:v>
                </c:pt>
                <c:pt idx="2915">
                  <c:v>1.725824683414422</c:v>
                </c:pt>
                <c:pt idx="2916">
                  <c:v>1.725824683414422</c:v>
                </c:pt>
                <c:pt idx="2917">
                  <c:v>1.725824683414422</c:v>
                </c:pt>
                <c:pt idx="2918">
                  <c:v>1.725824683414422</c:v>
                </c:pt>
                <c:pt idx="2919">
                  <c:v>1.725824683414422</c:v>
                </c:pt>
                <c:pt idx="2920">
                  <c:v>1.725824683414422</c:v>
                </c:pt>
                <c:pt idx="2921">
                  <c:v>1.725824683414422</c:v>
                </c:pt>
                <c:pt idx="2922">
                  <c:v>1.725824683414422</c:v>
                </c:pt>
                <c:pt idx="2923">
                  <c:v>1.725824683414422</c:v>
                </c:pt>
                <c:pt idx="2924">
                  <c:v>1.725824683414422</c:v>
                </c:pt>
                <c:pt idx="2925">
                  <c:v>1.725824683414422</c:v>
                </c:pt>
                <c:pt idx="2926">
                  <c:v>1.725824683414422</c:v>
                </c:pt>
                <c:pt idx="2927">
                  <c:v>1.725824683414422</c:v>
                </c:pt>
                <c:pt idx="2928">
                  <c:v>1.725824683414422</c:v>
                </c:pt>
                <c:pt idx="2929">
                  <c:v>1.725824683414422</c:v>
                </c:pt>
                <c:pt idx="2930">
                  <c:v>1.725824683414422</c:v>
                </c:pt>
                <c:pt idx="2931">
                  <c:v>1.725824683414422</c:v>
                </c:pt>
                <c:pt idx="2932">
                  <c:v>1.725824683414422</c:v>
                </c:pt>
                <c:pt idx="2933">
                  <c:v>1.725824683414422</c:v>
                </c:pt>
                <c:pt idx="2934">
                  <c:v>1.725824683414422</c:v>
                </c:pt>
                <c:pt idx="2935">
                  <c:v>1.725824683414422</c:v>
                </c:pt>
                <c:pt idx="2936">
                  <c:v>1.725824683414422</c:v>
                </c:pt>
                <c:pt idx="2937">
                  <c:v>1.725824683414422</c:v>
                </c:pt>
                <c:pt idx="2938">
                  <c:v>1.725824683414422</c:v>
                </c:pt>
                <c:pt idx="2939">
                  <c:v>1.725824683414422</c:v>
                </c:pt>
                <c:pt idx="2940">
                  <c:v>1.725824683414422</c:v>
                </c:pt>
                <c:pt idx="2941">
                  <c:v>1.725824683414422</c:v>
                </c:pt>
                <c:pt idx="2942">
                  <c:v>1.725824683414422</c:v>
                </c:pt>
                <c:pt idx="2943">
                  <c:v>1.725824683414422</c:v>
                </c:pt>
                <c:pt idx="2944">
                  <c:v>1.725824683414422</c:v>
                </c:pt>
                <c:pt idx="2945">
                  <c:v>1.725824683414422</c:v>
                </c:pt>
                <c:pt idx="2946">
                  <c:v>1.725824683414422</c:v>
                </c:pt>
                <c:pt idx="2947">
                  <c:v>1.725824683414422</c:v>
                </c:pt>
                <c:pt idx="2948">
                  <c:v>1.725824683414422</c:v>
                </c:pt>
                <c:pt idx="2949">
                  <c:v>1.725824683414422</c:v>
                </c:pt>
                <c:pt idx="2950">
                  <c:v>1.725824683414422</c:v>
                </c:pt>
                <c:pt idx="2951">
                  <c:v>1.725824683414422</c:v>
                </c:pt>
                <c:pt idx="2952">
                  <c:v>1.725824683414422</c:v>
                </c:pt>
                <c:pt idx="2953">
                  <c:v>1.725824683414422</c:v>
                </c:pt>
                <c:pt idx="2954">
                  <c:v>1.725824683414422</c:v>
                </c:pt>
                <c:pt idx="2955">
                  <c:v>1.725824683414422</c:v>
                </c:pt>
                <c:pt idx="2956">
                  <c:v>1.725824683414422</c:v>
                </c:pt>
                <c:pt idx="2957">
                  <c:v>1.725824683414422</c:v>
                </c:pt>
                <c:pt idx="2958">
                  <c:v>1.725824683414422</c:v>
                </c:pt>
                <c:pt idx="2959">
                  <c:v>1.725824683414422</c:v>
                </c:pt>
                <c:pt idx="2960">
                  <c:v>1.725824683414422</c:v>
                </c:pt>
                <c:pt idx="2961">
                  <c:v>1.725824683414422</c:v>
                </c:pt>
                <c:pt idx="2962">
                  <c:v>1.725824683414422</c:v>
                </c:pt>
                <c:pt idx="2963">
                  <c:v>1.725824683414422</c:v>
                </c:pt>
                <c:pt idx="2964">
                  <c:v>1.725824683414422</c:v>
                </c:pt>
                <c:pt idx="2965">
                  <c:v>1.725824683414422</c:v>
                </c:pt>
                <c:pt idx="2966">
                  <c:v>1.725824683414422</c:v>
                </c:pt>
                <c:pt idx="2967">
                  <c:v>1.725824683414422</c:v>
                </c:pt>
                <c:pt idx="2968">
                  <c:v>1.725824683414422</c:v>
                </c:pt>
                <c:pt idx="2969">
                  <c:v>1.725824683414422</c:v>
                </c:pt>
                <c:pt idx="2970">
                  <c:v>1.725824683414422</c:v>
                </c:pt>
                <c:pt idx="2971">
                  <c:v>1.725824683414422</c:v>
                </c:pt>
                <c:pt idx="2972">
                  <c:v>1.725824683414422</c:v>
                </c:pt>
                <c:pt idx="2973">
                  <c:v>1.725824683414422</c:v>
                </c:pt>
                <c:pt idx="2974">
                  <c:v>1.725824683414422</c:v>
                </c:pt>
                <c:pt idx="2975">
                  <c:v>1.725824683414422</c:v>
                </c:pt>
                <c:pt idx="2976">
                  <c:v>1.725824683414422</c:v>
                </c:pt>
                <c:pt idx="2977">
                  <c:v>1.725824683414422</c:v>
                </c:pt>
                <c:pt idx="2978">
                  <c:v>1.725824683414422</c:v>
                </c:pt>
                <c:pt idx="2979">
                  <c:v>1.725824683414422</c:v>
                </c:pt>
                <c:pt idx="2980">
                  <c:v>1.725824683414422</c:v>
                </c:pt>
                <c:pt idx="2981">
                  <c:v>1.725824683414422</c:v>
                </c:pt>
                <c:pt idx="2982">
                  <c:v>1.725824683414422</c:v>
                </c:pt>
                <c:pt idx="2983">
                  <c:v>1.725824683414422</c:v>
                </c:pt>
                <c:pt idx="2984">
                  <c:v>1.725824683414422</c:v>
                </c:pt>
                <c:pt idx="2985">
                  <c:v>1.725824683414422</c:v>
                </c:pt>
                <c:pt idx="2986">
                  <c:v>1.725824683414422</c:v>
                </c:pt>
                <c:pt idx="2987">
                  <c:v>1.725824683414422</c:v>
                </c:pt>
                <c:pt idx="2988">
                  <c:v>1.725824683414422</c:v>
                </c:pt>
                <c:pt idx="2989">
                  <c:v>1.725824683414422</c:v>
                </c:pt>
                <c:pt idx="2990">
                  <c:v>1.725824683414422</c:v>
                </c:pt>
                <c:pt idx="2991">
                  <c:v>1.725824683414422</c:v>
                </c:pt>
                <c:pt idx="2992">
                  <c:v>1.725824683414422</c:v>
                </c:pt>
                <c:pt idx="2993">
                  <c:v>1.725824683414422</c:v>
                </c:pt>
                <c:pt idx="2994">
                  <c:v>1.725824683414422</c:v>
                </c:pt>
                <c:pt idx="2995">
                  <c:v>1.725824683414422</c:v>
                </c:pt>
                <c:pt idx="2996">
                  <c:v>1.725824683414422</c:v>
                </c:pt>
                <c:pt idx="2997">
                  <c:v>1.725824683414422</c:v>
                </c:pt>
                <c:pt idx="2998">
                  <c:v>1.725824683414422</c:v>
                </c:pt>
                <c:pt idx="2999">
                  <c:v>1.725824683414422</c:v>
                </c:pt>
                <c:pt idx="3000">
                  <c:v>1.725824683414422</c:v>
                </c:pt>
                <c:pt idx="3001">
                  <c:v>1.725824683414422</c:v>
                </c:pt>
                <c:pt idx="3002">
                  <c:v>1.725824683414422</c:v>
                </c:pt>
                <c:pt idx="3003">
                  <c:v>1.725824683414422</c:v>
                </c:pt>
                <c:pt idx="3004">
                  <c:v>1.725824683414422</c:v>
                </c:pt>
                <c:pt idx="3005">
                  <c:v>1.725824683414422</c:v>
                </c:pt>
                <c:pt idx="3006">
                  <c:v>1.725824683414422</c:v>
                </c:pt>
                <c:pt idx="3007">
                  <c:v>1.725824683414422</c:v>
                </c:pt>
                <c:pt idx="3008">
                  <c:v>1.725824683414422</c:v>
                </c:pt>
                <c:pt idx="3009">
                  <c:v>1.725824683414422</c:v>
                </c:pt>
                <c:pt idx="3010">
                  <c:v>1.725824683414422</c:v>
                </c:pt>
                <c:pt idx="3011">
                  <c:v>1.725824683414422</c:v>
                </c:pt>
                <c:pt idx="3012">
                  <c:v>1.725824683414422</c:v>
                </c:pt>
                <c:pt idx="3013">
                  <c:v>1.725824683414422</c:v>
                </c:pt>
                <c:pt idx="3014">
                  <c:v>1.725824683414422</c:v>
                </c:pt>
                <c:pt idx="3015">
                  <c:v>1.725824683414422</c:v>
                </c:pt>
                <c:pt idx="3016">
                  <c:v>1.725824683414422</c:v>
                </c:pt>
                <c:pt idx="3017">
                  <c:v>1.725824683414422</c:v>
                </c:pt>
                <c:pt idx="3018">
                  <c:v>1.725824683414422</c:v>
                </c:pt>
                <c:pt idx="3019">
                  <c:v>1.725824683414422</c:v>
                </c:pt>
                <c:pt idx="3020">
                  <c:v>1.725824683414422</c:v>
                </c:pt>
                <c:pt idx="3021">
                  <c:v>1.725824683414422</c:v>
                </c:pt>
                <c:pt idx="3022">
                  <c:v>1.725824683414422</c:v>
                </c:pt>
                <c:pt idx="3023">
                  <c:v>1.725824683414422</c:v>
                </c:pt>
                <c:pt idx="3024">
                  <c:v>1.725824683414422</c:v>
                </c:pt>
                <c:pt idx="3025">
                  <c:v>1.725824683414422</c:v>
                </c:pt>
                <c:pt idx="3026">
                  <c:v>1.725824683414422</c:v>
                </c:pt>
                <c:pt idx="3027">
                  <c:v>1.725824683414422</c:v>
                </c:pt>
                <c:pt idx="3028">
                  <c:v>1.725824683414422</c:v>
                </c:pt>
                <c:pt idx="3029">
                  <c:v>1.725824683414422</c:v>
                </c:pt>
                <c:pt idx="3030">
                  <c:v>1.725824683414422</c:v>
                </c:pt>
                <c:pt idx="3031">
                  <c:v>1.725824683414422</c:v>
                </c:pt>
                <c:pt idx="3032">
                  <c:v>1.725824683414422</c:v>
                </c:pt>
                <c:pt idx="3033">
                  <c:v>1.725824683414422</c:v>
                </c:pt>
                <c:pt idx="3034">
                  <c:v>1.725824683414422</c:v>
                </c:pt>
                <c:pt idx="3035">
                  <c:v>1.725824683414422</c:v>
                </c:pt>
                <c:pt idx="3036">
                  <c:v>1.725824683414422</c:v>
                </c:pt>
                <c:pt idx="3037">
                  <c:v>1.725824683414422</c:v>
                </c:pt>
                <c:pt idx="3038">
                  <c:v>1.725824683414422</c:v>
                </c:pt>
                <c:pt idx="3039">
                  <c:v>1.725824683414422</c:v>
                </c:pt>
                <c:pt idx="3040">
                  <c:v>1.725824683414422</c:v>
                </c:pt>
                <c:pt idx="3041">
                  <c:v>1.725824683414422</c:v>
                </c:pt>
                <c:pt idx="3042">
                  <c:v>1.725824683414422</c:v>
                </c:pt>
                <c:pt idx="3043">
                  <c:v>1.725824683414422</c:v>
                </c:pt>
                <c:pt idx="3044">
                  <c:v>1.725824683414422</c:v>
                </c:pt>
                <c:pt idx="3045">
                  <c:v>1.725824683414422</c:v>
                </c:pt>
                <c:pt idx="3046">
                  <c:v>1.725824683414422</c:v>
                </c:pt>
                <c:pt idx="3047">
                  <c:v>1.725824683414422</c:v>
                </c:pt>
                <c:pt idx="3048">
                  <c:v>1.725824683414422</c:v>
                </c:pt>
                <c:pt idx="3049">
                  <c:v>1.725824683414422</c:v>
                </c:pt>
                <c:pt idx="3050">
                  <c:v>1.725824683414422</c:v>
                </c:pt>
                <c:pt idx="3051">
                  <c:v>1.725824683414422</c:v>
                </c:pt>
                <c:pt idx="3052">
                  <c:v>1.725824683414422</c:v>
                </c:pt>
                <c:pt idx="3053">
                  <c:v>1.725824683414422</c:v>
                </c:pt>
                <c:pt idx="3054">
                  <c:v>1.725824683414422</c:v>
                </c:pt>
                <c:pt idx="3055">
                  <c:v>1.725824683414422</c:v>
                </c:pt>
                <c:pt idx="3056">
                  <c:v>1.725824683414422</c:v>
                </c:pt>
                <c:pt idx="3057">
                  <c:v>1.725824683414422</c:v>
                </c:pt>
                <c:pt idx="3058">
                  <c:v>1.725824683414422</c:v>
                </c:pt>
                <c:pt idx="3059">
                  <c:v>1.725824683414422</c:v>
                </c:pt>
                <c:pt idx="3060">
                  <c:v>1.725824683414422</c:v>
                </c:pt>
                <c:pt idx="3061">
                  <c:v>1.725824683414422</c:v>
                </c:pt>
                <c:pt idx="3062">
                  <c:v>1.725824683414422</c:v>
                </c:pt>
                <c:pt idx="3063">
                  <c:v>1.725824683414422</c:v>
                </c:pt>
                <c:pt idx="3064">
                  <c:v>1.725824683414422</c:v>
                </c:pt>
                <c:pt idx="3065">
                  <c:v>1.725824683414422</c:v>
                </c:pt>
                <c:pt idx="3066">
                  <c:v>1.725824683414422</c:v>
                </c:pt>
                <c:pt idx="3067">
                  <c:v>1.725824683414422</c:v>
                </c:pt>
                <c:pt idx="3068">
                  <c:v>1.725824683414422</c:v>
                </c:pt>
                <c:pt idx="3069">
                  <c:v>1.725824683414422</c:v>
                </c:pt>
                <c:pt idx="3070">
                  <c:v>1.725824683414422</c:v>
                </c:pt>
                <c:pt idx="3071">
                  <c:v>1.725824683414422</c:v>
                </c:pt>
                <c:pt idx="3072">
                  <c:v>1.725824683414422</c:v>
                </c:pt>
                <c:pt idx="3073">
                  <c:v>1.725824683414422</c:v>
                </c:pt>
                <c:pt idx="3074">
                  <c:v>1.725824683414422</c:v>
                </c:pt>
                <c:pt idx="3075">
                  <c:v>1.725824683414422</c:v>
                </c:pt>
                <c:pt idx="3076">
                  <c:v>1.725824683414422</c:v>
                </c:pt>
                <c:pt idx="3077">
                  <c:v>1.725824683414422</c:v>
                </c:pt>
                <c:pt idx="3078">
                  <c:v>1.725824683414422</c:v>
                </c:pt>
                <c:pt idx="3079">
                  <c:v>1.725824683414422</c:v>
                </c:pt>
                <c:pt idx="3080">
                  <c:v>1.725824683414422</c:v>
                </c:pt>
                <c:pt idx="3081">
                  <c:v>1.725824683414422</c:v>
                </c:pt>
                <c:pt idx="3082">
                  <c:v>1.725824683414422</c:v>
                </c:pt>
                <c:pt idx="3083">
                  <c:v>1.725824683414422</c:v>
                </c:pt>
                <c:pt idx="3084">
                  <c:v>1.725824683414422</c:v>
                </c:pt>
                <c:pt idx="3085">
                  <c:v>1.725824683414422</c:v>
                </c:pt>
                <c:pt idx="3086">
                  <c:v>1.725824683414422</c:v>
                </c:pt>
                <c:pt idx="3087">
                  <c:v>1.725824683414422</c:v>
                </c:pt>
                <c:pt idx="3088">
                  <c:v>1.725824683414422</c:v>
                </c:pt>
                <c:pt idx="3089">
                  <c:v>1.725824683414422</c:v>
                </c:pt>
                <c:pt idx="3090">
                  <c:v>1.725824683414422</c:v>
                </c:pt>
                <c:pt idx="3091">
                  <c:v>1.725824683414422</c:v>
                </c:pt>
                <c:pt idx="3092">
                  <c:v>1.725824683414422</c:v>
                </c:pt>
                <c:pt idx="3093">
                  <c:v>1.725824683414422</c:v>
                </c:pt>
                <c:pt idx="3094">
                  <c:v>1.725824683414422</c:v>
                </c:pt>
                <c:pt idx="3095">
                  <c:v>1.725824683414422</c:v>
                </c:pt>
                <c:pt idx="3096">
                  <c:v>1.725824683414422</c:v>
                </c:pt>
                <c:pt idx="3097">
                  <c:v>1.725824683414422</c:v>
                </c:pt>
                <c:pt idx="3098">
                  <c:v>1.725824683414422</c:v>
                </c:pt>
                <c:pt idx="3099">
                  <c:v>1.725824683414422</c:v>
                </c:pt>
                <c:pt idx="3100">
                  <c:v>1.725824683414422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963578464"/>
        <c:axId val="2013962848"/>
      </c:lineChart>
      <c:scatterChart>
        <c:scatterStyle val="lineMarker"/>
        <c:varyColors val="0"/>
        <c:ser>
          <c:idx val="3"/>
          <c:order val="0"/>
          <c:tx>
            <c:v>PE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alpha val="25000"/>
                </a:schemeClr>
              </a:solidFill>
              <a:ln w="9525">
                <a:noFill/>
              </a:ln>
              <a:effectLst/>
            </c:spPr>
          </c:marker>
          <c:xVal>
            <c:strRef>
              <c:f>Folha1!$N$2:$N$3024</c:f>
              <c:strCache>
                <c:ptCount val="3023"/>
                <c:pt idx="0">
                  <c:v>ERR023359</c:v>
                </c:pt>
                <c:pt idx="1">
                  <c:v>ERR023360</c:v>
                </c:pt>
                <c:pt idx="2">
                  <c:v>ERR023361</c:v>
                </c:pt>
                <c:pt idx="3">
                  <c:v>ERR023362</c:v>
                </c:pt>
                <c:pt idx="4">
                  <c:v>ERR023363</c:v>
                </c:pt>
                <c:pt idx="5">
                  <c:v>ERR023364</c:v>
                </c:pt>
                <c:pt idx="6">
                  <c:v>ERR023365</c:v>
                </c:pt>
                <c:pt idx="7">
                  <c:v>ERR023366</c:v>
                </c:pt>
                <c:pt idx="8">
                  <c:v>ERR023367</c:v>
                </c:pt>
                <c:pt idx="9">
                  <c:v>ERR023368</c:v>
                </c:pt>
                <c:pt idx="10">
                  <c:v>ERR023369</c:v>
                </c:pt>
                <c:pt idx="11">
                  <c:v>ERR023370</c:v>
                </c:pt>
                <c:pt idx="12">
                  <c:v>ERR023371</c:v>
                </c:pt>
                <c:pt idx="13">
                  <c:v>ERR027361</c:v>
                </c:pt>
                <c:pt idx="14">
                  <c:v>ERR027362</c:v>
                </c:pt>
                <c:pt idx="15">
                  <c:v>ERR027363</c:v>
                </c:pt>
                <c:pt idx="16">
                  <c:v>ERR027364</c:v>
                </c:pt>
                <c:pt idx="17">
                  <c:v>ERR027365</c:v>
                </c:pt>
                <c:pt idx="18">
                  <c:v>ERR027366</c:v>
                </c:pt>
                <c:pt idx="19">
                  <c:v>ERR027367</c:v>
                </c:pt>
                <c:pt idx="20">
                  <c:v>ERR027368</c:v>
                </c:pt>
                <c:pt idx="21">
                  <c:v>ERR027369</c:v>
                </c:pt>
                <c:pt idx="22">
                  <c:v>ERR027370</c:v>
                </c:pt>
                <c:pt idx="23">
                  <c:v>ERR027371</c:v>
                </c:pt>
                <c:pt idx="24">
                  <c:v>ERR027372</c:v>
                </c:pt>
                <c:pt idx="25">
                  <c:v>ERR027373</c:v>
                </c:pt>
                <c:pt idx="26">
                  <c:v>ERR028382</c:v>
                </c:pt>
                <c:pt idx="27">
                  <c:v>ERR028383</c:v>
                </c:pt>
                <c:pt idx="28">
                  <c:v>ERR028384</c:v>
                </c:pt>
                <c:pt idx="29">
                  <c:v>ERR028385</c:v>
                </c:pt>
                <c:pt idx="30">
                  <c:v>ERR028386</c:v>
                </c:pt>
                <c:pt idx="31">
                  <c:v>ERR028387</c:v>
                </c:pt>
                <c:pt idx="32">
                  <c:v>ERR028388</c:v>
                </c:pt>
                <c:pt idx="33">
                  <c:v>ERR028389</c:v>
                </c:pt>
                <c:pt idx="34">
                  <c:v>ERR028390</c:v>
                </c:pt>
                <c:pt idx="35">
                  <c:v>ERR028391</c:v>
                </c:pt>
                <c:pt idx="36">
                  <c:v>ERR028392</c:v>
                </c:pt>
                <c:pt idx="37">
                  <c:v>ERR028393</c:v>
                </c:pt>
                <c:pt idx="38">
                  <c:v>ERR028394</c:v>
                </c:pt>
                <c:pt idx="39">
                  <c:v>ERR033186</c:v>
                </c:pt>
                <c:pt idx="40">
                  <c:v>ERR033187</c:v>
                </c:pt>
                <c:pt idx="41">
                  <c:v>ERR033188</c:v>
                </c:pt>
                <c:pt idx="42">
                  <c:v>ERR033189</c:v>
                </c:pt>
                <c:pt idx="43">
                  <c:v>ERR033190</c:v>
                </c:pt>
                <c:pt idx="44">
                  <c:v>ERR033191</c:v>
                </c:pt>
                <c:pt idx="45">
                  <c:v>ERR033192</c:v>
                </c:pt>
                <c:pt idx="46">
                  <c:v>ERR033193</c:v>
                </c:pt>
                <c:pt idx="47">
                  <c:v>ERR033194</c:v>
                </c:pt>
                <c:pt idx="48">
                  <c:v>ERR033195</c:v>
                </c:pt>
                <c:pt idx="49">
                  <c:v>ERR033196</c:v>
                </c:pt>
                <c:pt idx="50">
                  <c:v>ERR033197</c:v>
                </c:pt>
                <c:pt idx="51">
                  <c:v>ERR033198</c:v>
                </c:pt>
                <c:pt idx="52">
                  <c:v>ERR033199</c:v>
                </c:pt>
                <c:pt idx="53">
                  <c:v>ERR033200</c:v>
                </c:pt>
                <c:pt idx="54">
                  <c:v>ERR033201</c:v>
                </c:pt>
                <c:pt idx="55">
                  <c:v>ERR033202</c:v>
                </c:pt>
                <c:pt idx="56">
                  <c:v>ERR033203</c:v>
                </c:pt>
                <c:pt idx="57">
                  <c:v>ERR033204</c:v>
                </c:pt>
                <c:pt idx="58">
                  <c:v>ERR033205</c:v>
                </c:pt>
                <c:pt idx="59">
                  <c:v>ERR033206</c:v>
                </c:pt>
                <c:pt idx="60">
                  <c:v>ERR033207</c:v>
                </c:pt>
                <c:pt idx="61">
                  <c:v>ERR033208</c:v>
                </c:pt>
                <c:pt idx="62">
                  <c:v>ERR033209</c:v>
                </c:pt>
                <c:pt idx="63">
                  <c:v>ERR033210</c:v>
                </c:pt>
                <c:pt idx="64">
                  <c:v>ERR033211</c:v>
                </c:pt>
                <c:pt idx="65">
                  <c:v>ERR033212</c:v>
                </c:pt>
                <c:pt idx="66">
                  <c:v>ERR033213</c:v>
                </c:pt>
                <c:pt idx="67">
                  <c:v>ERR033214</c:v>
                </c:pt>
                <c:pt idx="68">
                  <c:v>ERR033215</c:v>
                </c:pt>
                <c:pt idx="69">
                  <c:v>ERR033216</c:v>
                </c:pt>
                <c:pt idx="70">
                  <c:v>ERR033217</c:v>
                </c:pt>
                <c:pt idx="71">
                  <c:v>ERR033218</c:v>
                </c:pt>
                <c:pt idx="72">
                  <c:v>ERR033219</c:v>
                </c:pt>
                <c:pt idx="73">
                  <c:v>ERR033220</c:v>
                </c:pt>
                <c:pt idx="74">
                  <c:v>ERR033221</c:v>
                </c:pt>
                <c:pt idx="75">
                  <c:v>ERR033222</c:v>
                </c:pt>
                <c:pt idx="76">
                  <c:v>ERR033223</c:v>
                </c:pt>
                <c:pt idx="77">
                  <c:v>ERR033224</c:v>
                </c:pt>
                <c:pt idx="78">
                  <c:v>ERR033844</c:v>
                </c:pt>
                <c:pt idx="79">
                  <c:v>ERR033845</c:v>
                </c:pt>
                <c:pt idx="80">
                  <c:v>ERR033846</c:v>
                </c:pt>
                <c:pt idx="81">
                  <c:v>ERR033847</c:v>
                </c:pt>
                <c:pt idx="82">
                  <c:v>ERR033848</c:v>
                </c:pt>
                <c:pt idx="83">
                  <c:v>ERR033849</c:v>
                </c:pt>
                <c:pt idx="84">
                  <c:v>ERR033850</c:v>
                </c:pt>
                <c:pt idx="85">
                  <c:v>ERR033851</c:v>
                </c:pt>
                <c:pt idx="86">
                  <c:v>ERR033852</c:v>
                </c:pt>
                <c:pt idx="87">
                  <c:v>ERR033853</c:v>
                </c:pt>
                <c:pt idx="88">
                  <c:v>ERR033854</c:v>
                </c:pt>
                <c:pt idx="89">
                  <c:v>ERR033855</c:v>
                </c:pt>
                <c:pt idx="90">
                  <c:v>ERR033856</c:v>
                </c:pt>
                <c:pt idx="91">
                  <c:v>ERR033857</c:v>
                </c:pt>
                <c:pt idx="92">
                  <c:v>ERR033858</c:v>
                </c:pt>
                <c:pt idx="93">
                  <c:v>ERR033859</c:v>
                </c:pt>
                <c:pt idx="94">
                  <c:v>ERR033860</c:v>
                </c:pt>
                <c:pt idx="95">
                  <c:v>ERR033861</c:v>
                </c:pt>
                <c:pt idx="96">
                  <c:v>ERR033862</c:v>
                </c:pt>
                <c:pt idx="97">
                  <c:v>ERR033863</c:v>
                </c:pt>
                <c:pt idx="98">
                  <c:v>ERR033864</c:v>
                </c:pt>
                <c:pt idx="99">
                  <c:v>ERR033865</c:v>
                </c:pt>
                <c:pt idx="100">
                  <c:v>ERR033866</c:v>
                </c:pt>
                <c:pt idx="101">
                  <c:v>ERR033867</c:v>
                </c:pt>
                <c:pt idx="102">
                  <c:v>ERR033868</c:v>
                </c:pt>
                <c:pt idx="103">
                  <c:v>ERR033869</c:v>
                </c:pt>
                <c:pt idx="104">
                  <c:v>ERR033870</c:v>
                </c:pt>
                <c:pt idx="105">
                  <c:v>ERR033871</c:v>
                </c:pt>
                <c:pt idx="106">
                  <c:v>ERR033872</c:v>
                </c:pt>
                <c:pt idx="107">
                  <c:v>ERR033873</c:v>
                </c:pt>
                <c:pt idx="108">
                  <c:v>ERR033874</c:v>
                </c:pt>
                <c:pt idx="109">
                  <c:v>ERR033875</c:v>
                </c:pt>
                <c:pt idx="110">
                  <c:v>ERR033876</c:v>
                </c:pt>
                <c:pt idx="111">
                  <c:v>ERR033877</c:v>
                </c:pt>
                <c:pt idx="112">
                  <c:v>ERR033878</c:v>
                </c:pt>
                <c:pt idx="113">
                  <c:v>ERR033879</c:v>
                </c:pt>
                <c:pt idx="114">
                  <c:v>ERR033880</c:v>
                </c:pt>
                <c:pt idx="115">
                  <c:v>ERR033881</c:v>
                </c:pt>
                <c:pt idx="116">
                  <c:v>ERR033882</c:v>
                </c:pt>
                <c:pt idx="117">
                  <c:v>ERR034324</c:v>
                </c:pt>
                <c:pt idx="118">
                  <c:v>ERR034325</c:v>
                </c:pt>
                <c:pt idx="119">
                  <c:v>ERR034326</c:v>
                </c:pt>
                <c:pt idx="120">
                  <c:v>ERR034327</c:v>
                </c:pt>
                <c:pt idx="121">
                  <c:v>ERR034328</c:v>
                </c:pt>
                <c:pt idx="122">
                  <c:v>ERR034329</c:v>
                </c:pt>
                <c:pt idx="123">
                  <c:v>ERR034330</c:v>
                </c:pt>
                <c:pt idx="124">
                  <c:v>ERR034331</c:v>
                </c:pt>
                <c:pt idx="125">
                  <c:v>ERR034332</c:v>
                </c:pt>
                <c:pt idx="126">
                  <c:v>ERR034333</c:v>
                </c:pt>
                <c:pt idx="127">
                  <c:v>ERR034334</c:v>
                </c:pt>
                <c:pt idx="128">
                  <c:v>ERR034335</c:v>
                </c:pt>
                <c:pt idx="129">
                  <c:v>ERR034336</c:v>
                </c:pt>
                <c:pt idx="130">
                  <c:v>ERR172165</c:v>
                </c:pt>
                <c:pt idx="131">
                  <c:v>ERR172166</c:v>
                </c:pt>
                <c:pt idx="132">
                  <c:v>ERR172167</c:v>
                </c:pt>
                <c:pt idx="133">
                  <c:v>ERR172168</c:v>
                </c:pt>
                <c:pt idx="134">
                  <c:v>ERR172169</c:v>
                </c:pt>
                <c:pt idx="135">
                  <c:v>ERR172170</c:v>
                </c:pt>
                <c:pt idx="136">
                  <c:v>ERR172171</c:v>
                </c:pt>
                <c:pt idx="137">
                  <c:v>ERR172172</c:v>
                </c:pt>
                <c:pt idx="138">
                  <c:v>ERR172173</c:v>
                </c:pt>
                <c:pt idx="139">
                  <c:v>ERR172174</c:v>
                </c:pt>
                <c:pt idx="140">
                  <c:v>ERR172175</c:v>
                </c:pt>
                <c:pt idx="141">
                  <c:v>ERR172176</c:v>
                </c:pt>
                <c:pt idx="142">
                  <c:v>ERR172177</c:v>
                </c:pt>
                <c:pt idx="143">
                  <c:v>ERR172178</c:v>
                </c:pt>
                <c:pt idx="144">
                  <c:v>ERR172179</c:v>
                </c:pt>
                <c:pt idx="145">
                  <c:v>ERR172180</c:v>
                </c:pt>
                <c:pt idx="146">
                  <c:v>ERR172181</c:v>
                </c:pt>
                <c:pt idx="147">
                  <c:v>ERR172182</c:v>
                </c:pt>
                <c:pt idx="148">
                  <c:v>ERR172183</c:v>
                </c:pt>
                <c:pt idx="149">
                  <c:v>ERR172184</c:v>
                </c:pt>
                <c:pt idx="150">
                  <c:v>ERR172185</c:v>
                </c:pt>
                <c:pt idx="151">
                  <c:v>ERR172186</c:v>
                </c:pt>
                <c:pt idx="152">
                  <c:v>ERR172187</c:v>
                </c:pt>
                <c:pt idx="153">
                  <c:v>ERR172188</c:v>
                </c:pt>
                <c:pt idx="154">
                  <c:v>ERR172189</c:v>
                </c:pt>
                <c:pt idx="155">
                  <c:v>ERR172190</c:v>
                </c:pt>
                <c:pt idx="156">
                  <c:v>ERR172191</c:v>
                </c:pt>
                <c:pt idx="157">
                  <c:v>ERR172192</c:v>
                </c:pt>
                <c:pt idx="158">
                  <c:v>ERR172193</c:v>
                </c:pt>
                <c:pt idx="159">
                  <c:v>ERR172194</c:v>
                </c:pt>
                <c:pt idx="160">
                  <c:v>ERR172195</c:v>
                </c:pt>
                <c:pt idx="161">
                  <c:v>ERR172196</c:v>
                </c:pt>
                <c:pt idx="162">
                  <c:v>ERR172197</c:v>
                </c:pt>
                <c:pt idx="163">
                  <c:v>ERR172198</c:v>
                </c:pt>
                <c:pt idx="164">
                  <c:v>ERR172199</c:v>
                </c:pt>
                <c:pt idx="165">
                  <c:v>ERR172200</c:v>
                </c:pt>
                <c:pt idx="166">
                  <c:v>ERR172201</c:v>
                </c:pt>
                <c:pt idx="167">
                  <c:v>ERR172202</c:v>
                </c:pt>
                <c:pt idx="168">
                  <c:v>ERR172203</c:v>
                </c:pt>
                <c:pt idx="169">
                  <c:v>ERR172204</c:v>
                </c:pt>
                <c:pt idx="170">
                  <c:v>ERR172205</c:v>
                </c:pt>
                <c:pt idx="171">
                  <c:v>ERR172206</c:v>
                </c:pt>
                <c:pt idx="172">
                  <c:v>ERR172207</c:v>
                </c:pt>
                <c:pt idx="173">
                  <c:v>ERR172208</c:v>
                </c:pt>
                <c:pt idx="174">
                  <c:v>ERR172209</c:v>
                </c:pt>
                <c:pt idx="175">
                  <c:v>ERR172210</c:v>
                </c:pt>
                <c:pt idx="176">
                  <c:v>ERR172211</c:v>
                </c:pt>
                <c:pt idx="177">
                  <c:v>ERR172212</c:v>
                </c:pt>
                <c:pt idx="178">
                  <c:v>ERR172213</c:v>
                </c:pt>
                <c:pt idx="179">
                  <c:v>ERR172214</c:v>
                </c:pt>
                <c:pt idx="180">
                  <c:v>ERR172215</c:v>
                </c:pt>
                <c:pt idx="181">
                  <c:v>ERR172216</c:v>
                </c:pt>
                <c:pt idx="182">
                  <c:v>ERR172217</c:v>
                </c:pt>
                <c:pt idx="183">
                  <c:v>ERR172218</c:v>
                </c:pt>
                <c:pt idx="184">
                  <c:v>ERR172219</c:v>
                </c:pt>
                <c:pt idx="185">
                  <c:v>ERR172220</c:v>
                </c:pt>
                <c:pt idx="186">
                  <c:v>ERR172221</c:v>
                </c:pt>
                <c:pt idx="187">
                  <c:v>ERR172222</c:v>
                </c:pt>
                <c:pt idx="188">
                  <c:v>ERR172223</c:v>
                </c:pt>
                <c:pt idx="189">
                  <c:v>ERR172224</c:v>
                </c:pt>
                <c:pt idx="190">
                  <c:v>ERR172225</c:v>
                </c:pt>
                <c:pt idx="191">
                  <c:v>ERR172226</c:v>
                </c:pt>
                <c:pt idx="192">
                  <c:v>ERR172227</c:v>
                </c:pt>
                <c:pt idx="193">
                  <c:v>ERR172228</c:v>
                </c:pt>
                <c:pt idx="194">
                  <c:v>ERR172229</c:v>
                </c:pt>
                <c:pt idx="195">
                  <c:v>ERR172230</c:v>
                </c:pt>
                <c:pt idx="196">
                  <c:v>ERR172231</c:v>
                </c:pt>
                <c:pt idx="197">
                  <c:v>ERR172232</c:v>
                </c:pt>
                <c:pt idx="198">
                  <c:v>ERR172233</c:v>
                </c:pt>
                <c:pt idx="199">
                  <c:v>ERR172234</c:v>
                </c:pt>
                <c:pt idx="200">
                  <c:v>ERR172235</c:v>
                </c:pt>
                <c:pt idx="201">
                  <c:v>ERR172236</c:v>
                </c:pt>
                <c:pt idx="202">
                  <c:v>ERR172237</c:v>
                </c:pt>
                <c:pt idx="203">
                  <c:v>ERR172238</c:v>
                </c:pt>
                <c:pt idx="204">
                  <c:v>ERR172239</c:v>
                </c:pt>
                <c:pt idx="205">
                  <c:v>ERR172240</c:v>
                </c:pt>
                <c:pt idx="206">
                  <c:v>ERR172241</c:v>
                </c:pt>
                <c:pt idx="207">
                  <c:v>ERR172242</c:v>
                </c:pt>
                <c:pt idx="208">
                  <c:v>ERR172243</c:v>
                </c:pt>
                <c:pt idx="209">
                  <c:v>ERR172244</c:v>
                </c:pt>
                <c:pt idx="210">
                  <c:v>ERR172245</c:v>
                </c:pt>
                <c:pt idx="211">
                  <c:v>ERR172246</c:v>
                </c:pt>
                <c:pt idx="212">
                  <c:v>ERR172247</c:v>
                </c:pt>
                <c:pt idx="213">
                  <c:v>ERR172248</c:v>
                </c:pt>
                <c:pt idx="214">
                  <c:v>ERR172249</c:v>
                </c:pt>
                <c:pt idx="215">
                  <c:v>ERR172250</c:v>
                </c:pt>
                <c:pt idx="216">
                  <c:v>ERR172251</c:v>
                </c:pt>
                <c:pt idx="217">
                  <c:v>ERR172252</c:v>
                </c:pt>
                <c:pt idx="218">
                  <c:v>ERR172253</c:v>
                </c:pt>
                <c:pt idx="219">
                  <c:v>ERR172254</c:v>
                </c:pt>
                <c:pt idx="220">
                  <c:v>ERR172255</c:v>
                </c:pt>
                <c:pt idx="221">
                  <c:v>ERR172256</c:v>
                </c:pt>
                <c:pt idx="222">
                  <c:v>ERR172257</c:v>
                </c:pt>
                <c:pt idx="223">
                  <c:v>ERR172258</c:v>
                </c:pt>
                <c:pt idx="224">
                  <c:v>ERR172259</c:v>
                </c:pt>
                <c:pt idx="225">
                  <c:v>ERR172260</c:v>
                </c:pt>
                <c:pt idx="226">
                  <c:v>ERR172261</c:v>
                </c:pt>
                <c:pt idx="227">
                  <c:v>ERR172262</c:v>
                </c:pt>
                <c:pt idx="228">
                  <c:v>ERR172263</c:v>
                </c:pt>
                <c:pt idx="229">
                  <c:v>ERR172264</c:v>
                </c:pt>
                <c:pt idx="230">
                  <c:v>ERR172265</c:v>
                </c:pt>
                <c:pt idx="231">
                  <c:v>ERR172266</c:v>
                </c:pt>
                <c:pt idx="232">
                  <c:v>ERR172267</c:v>
                </c:pt>
                <c:pt idx="233">
                  <c:v>ERR172268</c:v>
                </c:pt>
                <c:pt idx="234">
                  <c:v>ERR172269</c:v>
                </c:pt>
                <c:pt idx="235">
                  <c:v>ERR172270</c:v>
                </c:pt>
                <c:pt idx="236">
                  <c:v>ERR172271</c:v>
                </c:pt>
                <c:pt idx="237">
                  <c:v>ERR172272</c:v>
                </c:pt>
                <c:pt idx="238">
                  <c:v>ERR227002</c:v>
                </c:pt>
                <c:pt idx="239">
                  <c:v>ERR227003</c:v>
                </c:pt>
                <c:pt idx="240">
                  <c:v>ERR227004</c:v>
                </c:pt>
                <c:pt idx="241">
                  <c:v>ERR227005</c:v>
                </c:pt>
                <c:pt idx="242">
                  <c:v>ERR227006</c:v>
                </c:pt>
                <c:pt idx="243">
                  <c:v>ERR227007</c:v>
                </c:pt>
                <c:pt idx="244">
                  <c:v>ERR227008</c:v>
                </c:pt>
                <c:pt idx="245">
                  <c:v>ERR227009</c:v>
                </c:pt>
                <c:pt idx="246">
                  <c:v>ERR227010</c:v>
                </c:pt>
                <c:pt idx="247">
                  <c:v>ERR227011</c:v>
                </c:pt>
                <c:pt idx="248">
                  <c:v>ERR227012</c:v>
                </c:pt>
                <c:pt idx="249">
                  <c:v>ERR227013</c:v>
                </c:pt>
                <c:pt idx="250">
                  <c:v>ERR227014</c:v>
                </c:pt>
                <c:pt idx="251">
                  <c:v>ERR227015</c:v>
                </c:pt>
                <c:pt idx="252">
                  <c:v>ERR227016</c:v>
                </c:pt>
                <c:pt idx="253">
                  <c:v>ERR227017</c:v>
                </c:pt>
                <c:pt idx="254">
                  <c:v>ERR227018</c:v>
                </c:pt>
                <c:pt idx="255">
                  <c:v>ERR227019</c:v>
                </c:pt>
                <c:pt idx="256">
                  <c:v>ERR227020</c:v>
                </c:pt>
                <c:pt idx="257">
                  <c:v>ERR227021</c:v>
                </c:pt>
                <c:pt idx="258">
                  <c:v>ERR227022</c:v>
                </c:pt>
                <c:pt idx="259">
                  <c:v>ERR227023</c:v>
                </c:pt>
                <c:pt idx="260">
                  <c:v>ERR227024</c:v>
                </c:pt>
                <c:pt idx="261">
                  <c:v>ERR227025</c:v>
                </c:pt>
                <c:pt idx="262">
                  <c:v>ERR227026</c:v>
                </c:pt>
                <c:pt idx="263">
                  <c:v>ERR227027</c:v>
                </c:pt>
                <c:pt idx="264">
                  <c:v>ERR227028</c:v>
                </c:pt>
                <c:pt idx="265">
                  <c:v>ERR227029</c:v>
                </c:pt>
                <c:pt idx="266">
                  <c:v>ERR227030</c:v>
                </c:pt>
                <c:pt idx="267">
                  <c:v>ERR227031</c:v>
                </c:pt>
                <c:pt idx="268">
                  <c:v>ERR227032</c:v>
                </c:pt>
                <c:pt idx="269">
                  <c:v>ERR227033</c:v>
                </c:pt>
                <c:pt idx="270">
                  <c:v>ERR227034</c:v>
                </c:pt>
                <c:pt idx="271">
                  <c:v>ERR227035</c:v>
                </c:pt>
                <c:pt idx="272">
                  <c:v>ERR227036</c:v>
                </c:pt>
                <c:pt idx="273">
                  <c:v>ERR227037</c:v>
                </c:pt>
                <c:pt idx="274">
                  <c:v>ERR227038</c:v>
                </c:pt>
                <c:pt idx="275">
                  <c:v>ERR227039</c:v>
                </c:pt>
                <c:pt idx="276">
                  <c:v>ERR227040</c:v>
                </c:pt>
                <c:pt idx="277">
                  <c:v>ERR227041</c:v>
                </c:pt>
                <c:pt idx="278">
                  <c:v>ERR227042</c:v>
                </c:pt>
                <c:pt idx="279">
                  <c:v>ERR227043</c:v>
                </c:pt>
                <c:pt idx="280">
                  <c:v>ERR227044</c:v>
                </c:pt>
                <c:pt idx="281">
                  <c:v>ERR227045</c:v>
                </c:pt>
                <c:pt idx="282">
                  <c:v>ERR227046</c:v>
                </c:pt>
                <c:pt idx="283">
                  <c:v>ERR227047</c:v>
                </c:pt>
                <c:pt idx="284">
                  <c:v>ERR227048</c:v>
                </c:pt>
                <c:pt idx="285">
                  <c:v>ERR227049</c:v>
                </c:pt>
                <c:pt idx="286">
                  <c:v>ERR227050</c:v>
                </c:pt>
                <c:pt idx="287">
                  <c:v>ERR227051</c:v>
                </c:pt>
                <c:pt idx="288">
                  <c:v>ERR227052</c:v>
                </c:pt>
                <c:pt idx="289">
                  <c:v>ERR227053</c:v>
                </c:pt>
                <c:pt idx="290">
                  <c:v>ERR227054</c:v>
                </c:pt>
                <c:pt idx="291">
                  <c:v>ERR227055</c:v>
                </c:pt>
                <c:pt idx="292">
                  <c:v>ERR227056</c:v>
                </c:pt>
                <c:pt idx="293">
                  <c:v>ERR227057</c:v>
                </c:pt>
                <c:pt idx="294">
                  <c:v>ERR227058</c:v>
                </c:pt>
                <c:pt idx="295">
                  <c:v>ERR227059</c:v>
                </c:pt>
                <c:pt idx="296">
                  <c:v>ERR227060</c:v>
                </c:pt>
                <c:pt idx="297">
                  <c:v>ERR227061</c:v>
                </c:pt>
                <c:pt idx="298">
                  <c:v>ERR227062</c:v>
                </c:pt>
                <c:pt idx="299">
                  <c:v>ERR227063</c:v>
                </c:pt>
                <c:pt idx="300">
                  <c:v>ERR227064</c:v>
                </c:pt>
                <c:pt idx="301">
                  <c:v>ERR227065</c:v>
                </c:pt>
                <c:pt idx="302">
                  <c:v>ERR227066</c:v>
                </c:pt>
                <c:pt idx="303">
                  <c:v>ERR227067</c:v>
                </c:pt>
                <c:pt idx="304">
                  <c:v>ERR227068</c:v>
                </c:pt>
                <c:pt idx="305">
                  <c:v>ERR227069</c:v>
                </c:pt>
                <c:pt idx="306">
                  <c:v>ERR227070</c:v>
                </c:pt>
                <c:pt idx="307">
                  <c:v>ERR227071</c:v>
                </c:pt>
                <c:pt idx="308">
                  <c:v>ERR227072</c:v>
                </c:pt>
                <c:pt idx="309">
                  <c:v>ERR227073</c:v>
                </c:pt>
                <c:pt idx="310">
                  <c:v>ERR227074</c:v>
                </c:pt>
                <c:pt idx="311">
                  <c:v>ERR227075</c:v>
                </c:pt>
                <c:pt idx="312">
                  <c:v>ERR227076</c:v>
                </c:pt>
                <c:pt idx="313">
                  <c:v>ERR227077</c:v>
                </c:pt>
                <c:pt idx="314">
                  <c:v>ERR227078</c:v>
                </c:pt>
                <c:pt idx="315">
                  <c:v>ERR227079</c:v>
                </c:pt>
                <c:pt idx="316">
                  <c:v>ERR227080</c:v>
                </c:pt>
                <c:pt idx="317">
                  <c:v>ERR227081</c:v>
                </c:pt>
                <c:pt idx="318">
                  <c:v>ERR227082</c:v>
                </c:pt>
                <c:pt idx="319">
                  <c:v>ERR227083</c:v>
                </c:pt>
                <c:pt idx="320">
                  <c:v>ERR227084</c:v>
                </c:pt>
                <c:pt idx="321">
                  <c:v>ERR227085</c:v>
                </c:pt>
                <c:pt idx="322">
                  <c:v>ERR227086</c:v>
                </c:pt>
                <c:pt idx="323">
                  <c:v>ERR227087</c:v>
                </c:pt>
                <c:pt idx="324">
                  <c:v>ERR227088</c:v>
                </c:pt>
                <c:pt idx="325">
                  <c:v>ERR227089</c:v>
                </c:pt>
                <c:pt idx="326">
                  <c:v>ERR227090</c:v>
                </c:pt>
                <c:pt idx="327">
                  <c:v>ERR227091</c:v>
                </c:pt>
                <c:pt idx="328">
                  <c:v>ERR227092</c:v>
                </c:pt>
                <c:pt idx="329">
                  <c:v>ERR227093</c:v>
                </c:pt>
                <c:pt idx="330">
                  <c:v>ERR227094</c:v>
                </c:pt>
                <c:pt idx="331">
                  <c:v>ERR227095</c:v>
                </c:pt>
                <c:pt idx="332">
                  <c:v>ERR227096</c:v>
                </c:pt>
                <c:pt idx="333">
                  <c:v>ERR227097</c:v>
                </c:pt>
                <c:pt idx="334">
                  <c:v>ERR228428</c:v>
                </c:pt>
                <c:pt idx="335">
                  <c:v>ERR228429</c:v>
                </c:pt>
                <c:pt idx="336">
                  <c:v>ERR228430</c:v>
                </c:pt>
                <c:pt idx="337">
                  <c:v>ERR228431</c:v>
                </c:pt>
                <c:pt idx="338">
                  <c:v>ERR228432</c:v>
                </c:pt>
                <c:pt idx="339">
                  <c:v>ERR228433</c:v>
                </c:pt>
                <c:pt idx="340">
                  <c:v>ERR228434</c:v>
                </c:pt>
                <c:pt idx="341">
                  <c:v>ERR228435</c:v>
                </c:pt>
                <c:pt idx="342">
                  <c:v>ERR228436</c:v>
                </c:pt>
                <c:pt idx="343">
                  <c:v>ERR228437</c:v>
                </c:pt>
                <c:pt idx="344">
                  <c:v>ERR228438</c:v>
                </c:pt>
                <c:pt idx="345">
                  <c:v>ERR228439</c:v>
                </c:pt>
                <c:pt idx="346">
                  <c:v>ERR228440</c:v>
                </c:pt>
                <c:pt idx="347">
                  <c:v>ERR228441</c:v>
                </c:pt>
                <c:pt idx="348">
                  <c:v>ERR228442</c:v>
                </c:pt>
                <c:pt idx="349">
                  <c:v>ERR228443</c:v>
                </c:pt>
                <c:pt idx="350">
                  <c:v>ERR228444</c:v>
                </c:pt>
                <c:pt idx="351">
                  <c:v>ERR228445</c:v>
                </c:pt>
                <c:pt idx="352">
                  <c:v>ERR228446</c:v>
                </c:pt>
                <c:pt idx="353">
                  <c:v>ERR228447</c:v>
                </c:pt>
                <c:pt idx="354">
                  <c:v>ERR228448</c:v>
                </c:pt>
                <c:pt idx="355">
                  <c:v>ERR228449</c:v>
                </c:pt>
                <c:pt idx="356">
                  <c:v>ERR228450</c:v>
                </c:pt>
                <c:pt idx="357">
                  <c:v>ERR228451</c:v>
                </c:pt>
                <c:pt idx="358">
                  <c:v>ERR228452</c:v>
                </c:pt>
                <c:pt idx="359">
                  <c:v>ERR228453</c:v>
                </c:pt>
                <c:pt idx="360">
                  <c:v>ERR228454</c:v>
                </c:pt>
                <c:pt idx="361">
                  <c:v>ERR228455</c:v>
                </c:pt>
                <c:pt idx="362">
                  <c:v>ERR228456</c:v>
                </c:pt>
                <c:pt idx="363">
                  <c:v>ERR228457</c:v>
                </c:pt>
                <c:pt idx="364">
                  <c:v>ERR228458</c:v>
                </c:pt>
                <c:pt idx="365">
                  <c:v>ERR228459</c:v>
                </c:pt>
                <c:pt idx="366">
                  <c:v>ERR228460</c:v>
                </c:pt>
                <c:pt idx="367">
                  <c:v>ERR228461</c:v>
                </c:pt>
                <c:pt idx="368">
                  <c:v>ERR228462</c:v>
                </c:pt>
                <c:pt idx="369">
                  <c:v>ERR228463</c:v>
                </c:pt>
                <c:pt idx="370">
                  <c:v>ERR228464</c:v>
                </c:pt>
                <c:pt idx="371">
                  <c:v>ERR228465</c:v>
                </c:pt>
                <c:pt idx="372">
                  <c:v>ERR228466</c:v>
                </c:pt>
                <c:pt idx="373">
                  <c:v>ERR228467</c:v>
                </c:pt>
                <c:pt idx="374">
                  <c:v>ERR228468</c:v>
                </c:pt>
                <c:pt idx="375">
                  <c:v>ERR228469</c:v>
                </c:pt>
                <c:pt idx="376">
                  <c:v>ERR228470</c:v>
                </c:pt>
                <c:pt idx="377">
                  <c:v>ERR228471</c:v>
                </c:pt>
                <c:pt idx="378">
                  <c:v>ERR228472</c:v>
                </c:pt>
                <c:pt idx="379">
                  <c:v>ERR228473</c:v>
                </c:pt>
                <c:pt idx="380">
                  <c:v>ERR228474</c:v>
                </c:pt>
                <c:pt idx="381">
                  <c:v>ERR228475</c:v>
                </c:pt>
                <c:pt idx="382">
                  <c:v>ERR228476</c:v>
                </c:pt>
                <c:pt idx="383">
                  <c:v>ERR228477</c:v>
                </c:pt>
                <c:pt idx="384">
                  <c:v>ERR228478</c:v>
                </c:pt>
                <c:pt idx="385">
                  <c:v>ERR228479</c:v>
                </c:pt>
                <c:pt idx="386">
                  <c:v>ERR228480</c:v>
                </c:pt>
                <c:pt idx="387">
                  <c:v>ERR228481</c:v>
                </c:pt>
                <c:pt idx="388">
                  <c:v>ERR228482</c:v>
                </c:pt>
                <c:pt idx="389">
                  <c:v>ERR228483</c:v>
                </c:pt>
                <c:pt idx="390">
                  <c:v>ERR228484</c:v>
                </c:pt>
                <c:pt idx="391">
                  <c:v>ERR228485</c:v>
                </c:pt>
                <c:pt idx="392">
                  <c:v>ERR228486</c:v>
                </c:pt>
                <c:pt idx="393">
                  <c:v>ERR228487</c:v>
                </c:pt>
                <c:pt idx="394">
                  <c:v>ERR228488</c:v>
                </c:pt>
                <c:pt idx="395">
                  <c:v>ERR228489</c:v>
                </c:pt>
                <c:pt idx="396">
                  <c:v>ERR228490</c:v>
                </c:pt>
                <c:pt idx="397">
                  <c:v>ERR228491</c:v>
                </c:pt>
                <c:pt idx="398">
                  <c:v>ERR228492</c:v>
                </c:pt>
                <c:pt idx="399">
                  <c:v>ERR228493</c:v>
                </c:pt>
                <c:pt idx="400">
                  <c:v>ERR228494</c:v>
                </c:pt>
                <c:pt idx="401">
                  <c:v>ERR228495</c:v>
                </c:pt>
                <c:pt idx="402">
                  <c:v>ERR228496</c:v>
                </c:pt>
                <c:pt idx="403">
                  <c:v>ERR228497</c:v>
                </c:pt>
                <c:pt idx="404">
                  <c:v>ERR228498</c:v>
                </c:pt>
                <c:pt idx="405">
                  <c:v>ERR228499</c:v>
                </c:pt>
                <c:pt idx="406">
                  <c:v>ERR228500</c:v>
                </c:pt>
                <c:pt idx="407">
                  <c:v>ERR228501</c:v>
                </c:pt>
                <c:pt idx="408">
                  <c:v>ERR228502</c:v>
                </c:pt>
                <c:pt idx="409">
                  <c:v>ERR228503</c:v>
                </c:pt>
                <c:pt idx="410">
                  <c:v>ERR228504</c:v>
                </c:pt>
                <c:pt idx="411">
                  <c:v>ERR228505</c:v>
                </c:pt>
                <c:pt idx="412">
                  <c:v>ERR228506</c:v>
                </c:pt>
                <c:pt idx="413">
                  <c:v>ERR228507</c:v>
                </c:pt>
                <c:pt idx="414">
                  <c:v>ERR228508</c:v>
                </c:pt>
                <c:pt idx="415">
                  <c:v>ERR228509</c:v>
                </c:pt>
                <c:pt idx="416">
                  <c:v>ERR228510</c:v>
                </c:pt>
                <c:pt idx="417">
                  <c:v>ERR228511</c:v>
                </c:pt>
                <c:pt idx="418">
                  <c:v>ERR228512</c:v>
                </c:pt>
                <c:pt idx="419">
                  <c:v>ERR228513</c:v>
                </c:pt>
                <c:pt idx="420">
                  <c:v>ERR228514</c:v>
                </c:pt>
                <c:pt idx="421">
                  <c:v>ERR228515</c:v>
                </c:pt>
                <c:pt idx="422">
                  <c:v>ERR228516</c:v>
                </c:pt>
                <c:pt idx="423">
                  <c:v>ERR228517</c:v>
                </c:pt>
                <c:pt idx="424">
                  <c:v>ERR228518</c:v>
                </c:pt>
                <c:pt idx="425">
                  <c:v>ERR228519</c:v>
                </c:pt>
                <c:pt idx="426">
                  <c:v>ERR228520</c:v>
                </c:pt>
                <c:pt idx="427">
                  <c:v>ERR228521</c:v>
                </c:pt>
                <c:pt idx="428">
                  <c:v>ERR228522</c:v>
                </c:pt>
                <c:pt idx="429">
                  <c:v>ERR228523</c:v>
                </c:pt>
                <c:pt idx="430">
                  <c:v>ERR228524</c:v>
                </c:pt>
                <c:pt idx="431">
                  <c:v>ERR228525</c:v>
                </c:pt>
                <c:pt idx="432">
                  <c:v>ERR228526</c:v>
                </c:pt>
                <c:pt idx="433">
                  <c:v>ERR228527</c:v>
                </c:pt>
                <c:pt idx="434">
                  <c:v>ERR228528</c:v>
                </c:pt>
                <c:pt idx="435">
                  <c:v>ERR228529</c:v>
                </c:pt>
                <c:pt idx="436">
                  <c:v>ERR228530</c:v>
                </c:pt>
                <c:pt idx="437">
                  <c:v>ERR228531</c:v>
                </c:pt>
                <c:pt idx="438">
                  <c:v>ERR228532</c:v>
                </c:pt>
                <c:pt idx="439">
                  <c:v>ERR228533</c:v>
                </c:pt>
                <c:pt idx="440">
                  <c:v>ERR228534</c:v>
                </c:pt>
                <c:pt idx="441">
                  <c:v>ERR228535</c:v>
                </c:pt>
                <c:pt idx="442">
                  <c:v>ERR228536</c:v>
                </c:pt>
                <c:pt idx="443">
                  <c:v>ERR228537</c:v>
                </c:pt>
                <c:pt idx="444">
                  <c:v>ERR228538</c:v>
                </c:pt>
                <c:pt idx="445">
                  <c:v>ERR228539</c:v>
                </c:pt>
                <c:pt idx="446">
                  <c:v>ERR228540</c:v>
                </c:pt>
                <c:pt idx="447">
                  <c:v>ERR228541</c:v>
                </c:pt>
                <c:pt idx="448">
                  <c:v>ERR228542</c:v>
                </c:pt>
                <c:pt idx="449">
                  <c:v>ERR228543</c:v>
                </c:pt>
                <c:pt idx="450">
                  <c:v>ERR228544</c:v>
                </c:pt>
                <c:pt idx="451">
                  <c:v>ERR228545</c:v>
                </c:pt>
                <c:pt idx="452">
                  <c:v>ERR228546</c:v>
                </c:pt>
                <c:pt idx="453">
                  <c:v>ERR228547</c:v>
                </c:pt>
                <c:pt idx="454">
                  <c:v>ERR228548</c:v>
                </c:pt>
                <c:pt idx="455">
                  <c:v>ERR228549</c:v>
                </c:pt>
                <c:pt idx="456">
                  <c:v>ERR228550</c:v>
                </c:pt>
                <c:pt idx="457">
                  <c:v>ERR228551</c:v>
                </c:pt>
                <c:pt idx="458">
                  <c:v>ERR228552</c:v>
                </c:pt>
                <c:pt idx="459">
                  <c:v>ERR228553</c:v>
                </c:pt>
                <c:pt idx="460">
                  <c:v>ERR228554</c:v>
                </c:pt>
                <c:pt idx="461">
                  <c:v>ERR228555</c:v>
                </c:pt>
                <c:pt idx="462">
                  <c:v>ERR228556</c:v>
                </c:pt>
                <c:pt idx="463">
                  <c:v>ERR228557</c:v>
                </c:pt>
                <c:pt idx="464">
                  <c:v>ERR228558</c:v>
                </c:pt>
                <c:pt idx="465">
                  <c:v>ERR228559</c:v>
                </c:pt>
                <c:pt idx="466">
                  <c:v>ERR228560</c:v>
                </c:pt>
                <c:pt idx="467">
                  <c:v>ERR228561</c:v>
                </c:pt>
                <c:pt idx="468">
                  <c:v>ERR228562</c:v>
                </c:pt>
                <c:pt idx="469">
                  <c:v>ERR228563</c:v>
                </c:pt>
                <c:pt idx="470">
                  <c:v>ERR228564</c:v>
                </c:pt>
                <c:pt idx="471">
                  <c:v>ERR228565</c:v>
                </c:pt>
                <c:pt idx="472">
                  <c:v>ERR228566</c:v>
                </c:pt>
                <c:pt idx="473">
                  <c:v>ERR228567</c:v>
                </c:pt>
                <c:pt idx="474">
                  <c:v>ERR228568</c:v>
                </c:pt>
                <c:pt idx="475">
                  <c:v>ERR228569</c:v>
                </c:pt>
                <c:pt idx="476">
                  <c:v>ERR228570</c:v>
                </c:pt>
                <c:pt idx="477">
                  <c:v>ERR228571</c:v>
                </c:pt>
                <c:pt idx="478">
                  <c:v>ERR228572</c:v>
                </c:pt>
                <c:pt idx="479">
                  <c:v>ERR228573</c:v>
                </c:pt>
                <c:pt idx="480">
                  <c:v>ERR228574</c:v>
                </c:pt>
                <c:pt idx="481">
                  <c:v>ERR228575</c:v>
                </c:pt>
                <c:pt idx="482">
                  <c:v>ERR228576</c:v>
                </c:pt>
                <c:pt idx="483">
                  <c:v>ERR228577</c:v>
                </c:pt>
                <c:pt idx="484">
                  <c:v>ERR228578</c:v>
                </c:pt>
                <c:pt idx="485">
                  <c:v>ERR228579</c:v>
                </c:pt>
                <c:pt idx="486">
                  <c:v>ERR228580</c:v>
                </c:pt>
                <c:pt idx="487">
                  <c:v>ERR228581</c:v>
                </c:pt>
                <c:pt idx="488">
                  <c:v>ERR228582</c:v>
                </c:pt>
                <c:pt idx="489">
                  <c:v>ERR228583</c:v>
                </c:pt>
                <c:pt idx="490">
                  <c:v>ERR228584</c:v>
                </c:pt>
                <c:pt idx="491">
                  <c:v>ERR228585</c:v>
                </c:pt>
                <c:pt idx="492">
                  <c:v>ERR228586</c:v>
                </c:pt>
                <c:pt idx="493">
                  <c:v>ERR228587</c:v>
                </c:pt>
                <c:pt idx="494">
                  <c:v>ERR228588</c:v>
                </c:pt>
                <c:pt idx="495">
                  <c:v>ERR228589</c:v>
                </c:pt>
                <c:pt idx="496">
                  <c:v>ERR228590</c:v>
                </c:pt>
                <c:pt idx="497">
                  <c:v>ERR228591</c:v>
                </c:pt>
                <c:pt idx="498">
                  <c:v>ERR228592</c:v>
                </c:pt>
                <c:pt idx="499">
                  <c:v>ERR228593</c:v>
                </c:pt>
                <c:pt idx="500">
                  <c:v>ERR228594</c:v>
                </c:pt>
                <c:pt idx="501">
                  <c:v>ERR228595</c:v>
                </c:pt>
                <c:pt idx="502">
                  <c:v>ERR228596</c:v>
                </c:pt>
                <c:pt idx="503">
                  <c:v>ERR228597</c:v>
                </c:pt>
                <c:pt idx="504">
                  <c:v>ERR228598</c:v>
                </c:pt>
                <c:pt idx="505">
                  <c:v>ERR228599</c:v>
                </c:pt>
                <c:pt idx="506">
                  <c:v>ERR228600</c:v>
                </c:pt>
                <c:pt idx="507">
                  <c:v>ERR228601</c:v>
                </c:pt>
                <c:pt idx="508">
                  <c:v>ERR228602</c:v>
                </c:pt>
                <c:pt idx="509">
                  <c:v>ERR228603</c:v>
                </c:pt>
                <c:pt idx="510">
                  <c:v>ERR228604</c:v>
                </c:pt>
                <c:pt idx="511">
                  <c:v>ERR228605</c:v>
                </c:pt>
                <c:pt idx="512">
                  <c:v>ERR228606</c:v>
                </c:pt>
                <c:pt idx="513">
                  <c:v>ERR228607</c:v>
                </c:pt>
                <c:pt idx="514">
                  <c:v>ERR228608</c:v>
                </c:pt>
                <c:pt idx="515">
                  <c:v>ERR228609</c:v>
                </c:pt>
                <c:pt idx="516">
                  <c:v>ERR228610</c:v>
                </c:pt>
                <c:pt idx="517">
                  <c:v>ERR228611</c:v>
                </c:pt>
                <c:pt idx="518">
                  <c:v>ERR228612</c:v>
                </c:pt>
                <c:pt idx="519">
                  <c:v>ERR228613</c:v>
                </c:pt>
                <c:pt idx="520">
                  <c:v>ERR228614</c:v>
                </c:pt>
                <c:pt idx="521">
                  <c:v>ERR228615</c:v>
                </c:pt>
                <c:pt idx="522">
                  <c:v>ERR228616</c:v>
                </c:pt>
                <c:pt idx="523">
                  <c:v>ERR228617</c:v>
                </c:pt>
                <c:pt idx="524">
                  <c:v>ERR228618</c:v>
                </c:pt>
                <c:pt idx="525">
                  <c:v>ERR228619</c:v>
                </c:pt>
                <c:pt idx="526">
                  <c:v>ERR228620</c:v>
                </c:pt>
                <c:pt idx="527">
                  <c:v>ERR228621</c:v>
                </c:pt>
                <c:pt idx="528">
                  <c:v>ERR228622</c:v>
                </c:pt>
                <c:pt idx="529">
                  <c:v>ERR228623</c:v>
                </c:pt>
                <c:pt idx="530">
                  <c:v>ERR228624</c:v>
                </c:pt>
                <c:pt idx="531">
                  <c:v>ERR228625</c:v>
                </c:pt>
                <c:pt idx="532">
                  <c:v>ERR228626</c:v>
                </c:pt>
                <c:pt idx="533">
                  <c:v>ERR228627</c:v>
                </c:pt>
                <c:pt idx="534">
                  <c:v>ERR228628</c:v>
                </c:pt>
                <c:pt idx="535">
                  <c:v>ERR228629</c:v>
                </c:pt>
                <c:pt idx="536">
                  <c:v>ERR228630</c:v>
                </c:pt>
                <c:pt idx="537">
                  <c:v>ERR228631</c:v>
                </c:pt>
                <c:pt idx="538">
                  <c:v>ERR228632</c:v>
                </c:pt>
                <c:pt idx="539">
                  <c:v>ERR228633</c:v>
                </c:pt>
                <c:pt idx="540">
                  <c:v>ERR228634</c:v>
                </c:pt>
                <c:pt idx="541">
                  <c:v>ERR228635</c:v>
                </c:pt>
                <c:pt idx="542">
                  <c:v>ERR228636</c:v>
                </c:pt>
                <c:pt idx="543">
                  <c:v>ERR228637</c:v>
                </c:pt>
                <c:pt idx="544">
                  <c:v>ERR228638</c:v>
                </c:pt>
                <c:pt idx="545">
                  <c:v>ERR228639</c:v>
                </c:pt>
                <c:pt idx="546">
                  <c:v>ERR228640</c:v>
                </c:pt>
                <c:pt idx="547">
                  <c:v>ERR228641</c:v>
                </c:pt>
                <c:pt idx="548">
                  <c:v>ERR228642</c:v>
                </c:pt>
                <c:pt idx="549">
                  <c:v>ERR228643</c:v>
                </c:pt>
                <c:pt idx="550">
                  <c:v>ERR228644</c:v>
                </c:pt>
                <c:pt idx="551">
                  <c:v>ERR228645</c:v>
                </c:pt>
                <c:pt idx="552">
                  <c:v>ERR228646</c:v>
                </c:pt>
                <c:pt idx="553">
                  <c:v>ERR228647</c:v>
                </c:pt>
                <c:pt idx="554">
                  <c:v>ERR228648</c:v>
                </c:pt>
                <c:pt idx="555">
                  <c:v>ERR228649</c:v>
                </c:pt>
                <c:pt idx="556">
                  <c:v>ERR228650</c:v>
                </c:pt>
                <c:pt idx="557">
                  <c:v>ERR228651</c:v>
                </c:pt>
                <c:pt idx="558">
                  <c:v>ERR228652</c:v>
                </c:pt>
                <c:pt idx="559">
                  <c:v>ERR228653</c:v>
                </c:pt>
                <c:pt idx="560">
                  <c:v>ERR228654</c:v>
                </c:pt>
                <c:pt idx="561">
                  <c:v>ERR228655</c:v>
                </c:pt>
                <c:pt idx="562">
                  <c:v>ERR228656</c:v>
                </c:pt>
                <c:pt idx="563">
                  <c:v>ERR228657</c:v>
                </c:pt>
                <c:pt idx="564">
                  <c:v>ERR228658</c:v>
                </c:pt>
                <c:pt idx="565">
                  <c:v>ERR228659</c:v>
                </c:pt>
                <c:pt idx="566">
                  <c:v>ERR228660</c:v>
                </c:pt>
                <c:pt idx="567">
                  <c:v>ERR228661</c:v>
                </c:pt>
                <c:pt idx="568">
                  <c:v>ERR228662</c:v>
                </c:pt>
                <c:pt idx="569">
                  <c:v>ERR228663</c:v>
                </c:pt>
                <c:pt idx="570">
                  <c:v>ERR228664</c:v>
                </c:pt>
                <c:pt idx="571">
                  <c:v>ERR228665</c:v>
                </c:pt>
                <c:pt idx="572">
                  <c:v>ERR228666</c:v>
                </c:pt>
                <c:pt idx="573">
                  <c:v>ERR228667</c:v>
                </c:pt>
                <c:pt idx="574">
                  <c:v>ERR228668</c:v>
                </c:pt>
                <c:pt idx="575">
                  <c:v>ERR228669</c:v>
                </c:pt>
                <c:pt idx="576">
                  <c:v>ERR228670</c:v>
                </c:pt>
                <c:pt idx="577">
                  <c:v>ERR228671</c:v>
                </c:pt>
                <c:pt idx="578">
                  <c:v>ERR228672</c:v>
                </c:pt>
                <c:pt idx="579">
                  <c:v>ERR228673</c:v>
                </c:pt>
                <c:pt idx="580">
                  <c:v>ERR228674</c:v>
                </c:pt>
                <c:pt idx="581">
                  <c:v>ERR228675</c:v>
                </c:pt>
                <c:pt idx="582">
                  <c:v>ERR228676</c:v>
                </c:pt>
                <c:pt idx="583">
                  <c:v>ERR228677</c:v>
                </c:pt>
                <c:pt idx="584">
                  <c:v>ERR228678</c:v>
                </c:pt>
                <c:pt idx="585">
                  <c:v>ERR228679</c:v>
                </c:pt>
                <c:pt idx="586">
                  <c:v>ERR228680</c:v>
                </c:pt>
                <c:pt idx="587">
                  <c:v>ERR228681</c:v>
                </c:pt>
                <c:pt idx="588">
                  <c:v>ERR228682</c:v>
                </c:pt>
                <c:pt idx="589">
                  <c:v>ERR228683</c:v>
                </c:pt>
                <c:pt idx="590">
                  <c:v>ERR228684</c:v>
                </c:pt>
                <c:pt idx="591">
                  <c:v>ERR228685</c:v>
                </c:pt>
                <c:pt idx="592">
                  <c:v>ERR228686</c:v>
                </c:pt>
                <c:pt idx="593">
                  <c:v>ERR228687</c:v>
                </c:pt>
                <c:pt idx="594">
                  <c:v>ERR228688</c:v>
                </c:pt>
                <c:pt idx="595">
                  <c:v>ERR228689</c:v>
                </c:pt>
                <c:pt idx="596">
                  <c:v>ERR228690</c:v>
                </c:pt>
                <c:pt idx="597">
                  <c:v>ERR228691</c:v>
                </c:pt>
                <c:pt idx="598">
                  <c:v>ERR228692</c:v>
                </c:pt>
                <c:pt idx="599">
                  <c:v>ERR228693</c:v>
                </c:pt>
                <c:pt idx="600">
                  <c:v>ERR228694</c:v>
                </c:pt>
                <c:pt idx="601">
                  <c:v>ERR228695</c:v>
                </c:pt>
                <c:pt idx="602">
                  <c:v>ERR228696</c:v>
                </c:pt>
                <c:pt idx="603">
                  <c:v>ERR228697</c:v>
                </c:pt>
                <c:pt idx="604">
                  <c:v>ERR228698</c:v>
                </c:pt>
                <c:pt idx="605">
                  <c:v>ERR228699</c:v>
                </c:pt>
                <c:pt idx="606">
                  <c:v>ERR228700</c:v>
                </c:pt>
                <c:pt idx="607">
                  <c:v>ERR228701</c:v>
                </c:pt>
                <c:pt idx="608">
                  <c:v>ERR228702</c:v>
                </c:pt>
                <c:pt idx="609">
                  <c:v>ERR263729</c:v>
                </c:pt>
                <c:pt idx="610">
                  <c:v>ERR263730</c:v>
                </c:pt>
                <c:pt idx="611">
                  <c:v>ERR263731</c:v>
                </c:pt>
                <c:pt idx="612">
                  <c:v>ERR263732</c:v>
                </c:pt>
                <c:pt idx="613">
                  <c:v>ERR263733</c:v>
                </c:pt>
                <c:pt idx="614">
                  <c:v>ERR263734</c:v>
                </c:pt>
                <c:pt idx="615">
                  <c:v>ERR263735</c:v>
                </c:pt>
                <c:pt idx="616">
                  <c:v>ERR263736</c:v>
                </c:pt>
                <c:pt idx="617">
                  <c:v>ERR263737</c:v>
                </c:pt>
                <c:pt idx="618">
                  <c:v>ERR263738</c:v>
                </c:pt>
                <c:pt idx="619">
                  <c:v>ERR263739</c:v>
                </c:pt>
                <c:pt idx="620">
                  <c:v>ERR263740</c:v>
                </c:pt>
                <c:pt idx="621">
                  <c:v>ERR263741</c:v>
                </c:pt>
                <c:pt idx="622">
                  <c:v>ERR263742</c:v>
                </c:pt>
                <c:pt idx="623">
                  <c:v>ERR263743</c:v>
                </c:pt>
                <c:pt idx="624">
                  <c:v>ERR263744</c:v>
                </c:pt>
                <c:pt idx="625">
                  <c:v>ERR263745</c:v>
                </c:pt>
                <c:pt idx="626">
                  <c:v>ERR263746</c:v>
                </c:pt>
                <c:pt idx="627">
                  <c:v>ERR263747</c:v>
                </c:pt>
                <c:pt idx="628">
                  <c:v>ERR263748</c:v>
                </c:pt>
                <c:pt idx="629">
                  <c:v>ERR263749</c:v>
                </c:pt>
                <c:pt idx="630">
                  <c:v>ERR263750</c:v>
                </c:pt>
                <c:pt idx="631">
                  <c:v>ERR263751</c:v>
                </c:pt>
                <c:pt idx="632">
                  <c:v>ERR263752</c:v>
                </c:pt>
                <c:pt idx="633">
                  <c:v>ERR263753</c:v>
                </c:pt>
                <c:pt idx="634">
                  <c:v>ERR263754</c:v>
                </c:pt>
                <c:pt idx="635">
                  <c:v>ERR263755</c:v>
                </c:pt>
                <c:pt idx="636">
                  <c:v>ERR263756</c:v>
                </c:pt>
                <c:pt idx="637">
                  <c:v>ERR263757</c:v>
                </c:pt>
                <c:pt idx="638">
                  <c:v>ERR263758</c:v>
                </c:pt>
                <c:pt idx="639">
                  <c:v>ERR263759</c:v>
                </c:pt>
                <c:pt idx="640">
                  <c:v>ERR263760</c:v>
                </c:pt>
                <c:pt idx="641">
                  <c:v>ERR263761</c:v>
                </c:pt>
                <c:pt idx="642">
                  <c:v>ERR263762</c:v>
                </c:pt>
                <c:pt idx="643">
                  <c:v>ERR263763</c:v>
                </c:pt>
                <c:pt idx="644">
                  <c:v>ERR263764</c:v>
                </c:pt>
                <c:pt idx="645">
                  <c:v>ERR263765</c:v>
                </c:pt>
                <c:pt idx="646">
                  <c:v>ERR263766</c:v>
                </c:pt>
                <c:pt idx="647">
                  <c:v>ERR263767</c:v>
                </c:pt>
                <c:pt idx="648">
                  <c:v>ERR263768</c:v>
                </c:pt>
                <c:pt idx="649">
                  <c:v>ERR263769</c:v>
                </c:pt>
                <c:pt idx="650">
                  <c:v>ERR263770</c:v>
                </c:pt>
                <c:pt idx="651">
                  <c:v>ERR263771</c:v>
                </c:pt>
                <c:pt idx="652">
                  <c:v>ERR263772</c:v>
                </c:pt>
                <c:pt idx="653">
                  <c:v>ERR263773</c:v>
                </c:pt>
                <c:pt idx="654">
                  <c:v>ERR263774</c:v>
                </c:pt>
                <c:pt idx="655">
                  <c:v>ERR263775</c:v>
                </c:pt>
                <c:pt idx="656">
                  <c:v>ERR263776</c:v>
                </c:pt>
                <c:pt idx="657">
                  <c:v>ERR263777</c:v>
                </c:pt>
                <c:pt idx="658">
                  <c:v>ERR263778</c:v>
                </c:pt>
                <c:pt idx="659">
                  <c:v>ERR263779</c:v>
                </c:pt>
                <c:pt idx="660">
                  <c:v>ERR263780</c:v>
                </c:pt>
                <c:pt idx="661">
                  <c:v>ERR263781</c:v>
                </c:pt>
                <c:pt idx="662">
                  <c:v>ERR263782</c:v>
                </c:pt>
                <c:pt idx="663">
                  <c:v>ERR263783</c:v>
                </c:pt>
                <c:pt idx="664">
                  <c:v>ERR263784</c:v>
                </c:pt>
                <c:pt idx="665">
                  <c:v>ERR263785</c:v>
                </c:pt>
                <c:pt idx="666">
                  <c:v>ERR263786</c:v>
                </c:pt>
                <c:pt idx="667">
                  <c:v>ERR263787</c:v>
                </c:pt>
                <c:pt idx="668">
                  <c:v>ERR263788</c:v>
                </c:pt>
                <c:pt idx="669">
                  <c:v>ERR263789</c:v>
                </c:pt>
                <c:pt idx="670">
                  <c:v>ERR263790</c:v>
                </c:pt>
                <c:pt idx="671">
                  <c:v>ERR263791</c:v>
                </c:pt>
                <c:pt idx="672">
                  <c:v>ERR263792</c:v>
                </c:pt>
                <c:pt idx="673">
                  <c:v>ERR263793</c:v>
                </c:pt>
                <c:pt idx="674">
                  <c:v>ERR263794</c:v>
                </c:pt>
                <c:pt idx="675">
                  <c:v>ERR263795</c:v>
                </c:pt>
                <c:pt idx="676">
                  <c:v>ERR263796</c:v>
                </c:pt>
                <c:pt idx="677">
                  <c:v>ERR263797</c:v>
                </c:pt>
                <c:pt idx="678">
                  <c:v>ERR263798</c:v>
                </c:pt>
                <c:pt idx="679">
                  <c:v>ERR263799</c:v>
                </c:pt>
                <c:pt idx="680">
                  <c:v>ERR263800</c:v>
                </c:pt>
                <c:pt idx="681">
                  <c:v>ERR263801</c:v>
                </c:pt>
                <c:pt idx="682">
                  <c:v>ERR263802</c:v>
                </c:pt>
                <c:pt idx="683">
                  <c:v>ERR263803</c:v>
                </c:pt>
                <c:pt idx="684">
                  <c:v>ERR263804</c:v>
                </c:pt>
                <c:pt idx="685">
                  <c:v>ERR263805</c:v>
                </c:pt>
                <c:pt idx="686">
                  <c:v>ERR263806</c:v>
                </c:pt>
                <c:pt idx="687">
                  <c:v>ERR263807</c:v>
                </c:pt>
                <c:pt idx="688">
                  <c:v>ERR263808</c:v>
                </c:pt>
                <c:pt idx="689">
                  <c:v>ERR263809</c:v>
                </c:pt>
                <c:pt idx="690">
                  <c:v>ERR263810</c:v>
                </c:pt>
                <c:pt idx="691">
                  <c:v>ERR263811</c:v>
                </c:pt>
                <c:pt idx="692">
                  <c:v>ERR263812</c:v>
                </c:pt>
                <c:pt idx="693">
                  <c:v>ERR263813</c:v>
                </c:pt>
                <c:pt idx="694">
                  <c:v>ERR263814</c:v>
                </c:pt>
                <c:pt idx="695">
                  <c:v>ERR263815</c:v>
                </c:pt>
                <c:pt idx="696">
                  <c:v>ERR263816</c:v>
                </c:pt>
                <c:pt idx="697">
                  <c:v>ERR263817</c:v>
                </c:pt>
                <c:pt idx="698">
                  <c:v>ERR263818</c:v>
                </c:pt>
                <c:pt idx="699">
                  <c:v>ERR263819</c:v>
                </c:pt>
                <c:pt idx="700">
                  <c:v>ERR263820</c:v>
                </c:pt>
                <c:pt idx="701">
                  <c:v>ERR263821</c:v>
                </c:pt>
                <c:pt idx="702">
                  <c:v>ERR263822</c:v>
                </c:pt>
                <c:pt idx="703">
                  <c:v>ERR263823</c:v>
                </c:pt>
                <c:pt idx="704">
                  <c:v>ERR263824</c:v>
                </c:pt>
                <c:pt idx="705">
                  <c:v>ERR263825</c:v>
                </c:pt>
                <c:pt idx="706">
                  <c:v>ERR263826</c:v>
                </c:pt>
                <c:pt idx="707">
                  <c:v>ERR263827</c:v>
                </c:pt>
                <c:pt idx="708">
                  <c:v>ERR263828</c:v>
                </c:pt>
                <c:pt idx="709">
                  <c:v>ERR263829</c:v>
                </c:pt>
                <c:pt idx="710">
                  <c:v>ERR263830</c:v>
                </c:pt>
                <c:pt idx="711">
                  <c:v>ERR263831</c:v>
                </c:pt>
                <c:pt idx="712">
                  <c:v>ERR263832</c:v>
                </c:pt>
                <c:pt idx="713">
                  <c:v>ERR263833</c:v>
                </c:pt>
                <c:pt idx="714">
                  <c:v>ERR263834</c:v>
                </c:pt>
                <c:pt idx="715">
                  <c:v>ERR263835</c:v>
                </c:pt>
                <c:pt idx="716">
                  <c:v>ERR263836</c:v>
                </c:pt>
                <c:pt idx="717">
                  <c:v>ERR263837</c:v>
                </c:pt>
                <c:pt idx="718">
                  <c:v>ERR263838</c:v>
                </c:pt>
                <c:pt idx="719">
                  <c:v>ERR263839</c:v>
                </c:pt>
                <c:pt idx="720">
                  <c:v>ERR263840</c:v>
                </c:pt>
                <c:pt idx="721">
                  <c:v>ERR263841</c:v>
                </c:pt>
                <c:pt idx="722">
                  <c:v>ERR263842</c:v>
                </c:pt>
                <c:pt idx="723">
                  <c:v>ERR263843</c:v>
                </c:pt>
                <c:pt idx="724">
                  <c:v>ERR263844</c:v>
                </c:pt>
                <c:pt idx="725">
                  <c:v>ERR263845</c:v>
                </c:pt>
                <c:pt idx="726">
                  <c:v>ERR263846</c:v>
                </c:pt>
                <c:pt idx="727">
                  <c:v>ERR263847</c:v>
                </c:pt>
                <c:pt idx="728">
                  <c:v>ERR263848</c:v>
                </c:pt>
                <c:pt idx="729">
                  <c:v>ERR263849</c:v>
                </c:pt>
                <c:pt idx="730">
                  <c:v>ERR263850</c:v>
                </c:pt>
                <c:pt idx="731">
                  <c:v>ERR263851</c:v>
                </c:pt>
                <c:pt idx="732">
                  <c:v>ERR263852</c:v>
                </c:pt>
                <c:pt idx="733">
                  <c:v>ERR263853</c:v>
                </c:pt>
                <c:pt idx="734">
                  <c:v>ERR263854</c:v>
                </c:pt>
                <c:pt idx="735">
                  <c:v>ERR263855</c:v>
                </c:pt>
                <c:pt idx="736">
                  <c:v>ERR263856</c:v>
                </c:pt>
                <c:pt idx="737">
                  <c:v>ERR263857</c:v>
                </c:pt>
                <c:pt idx="738">
                  <c:v>ERR263858</c:v>
                </c:pt>
                <c:pt idx="739">
                  <c:v>ERR263859</c:v>
                </c:pt>
                <c:pt idx="740">
                  <c:v>ERR263860</c:v>
                </c:pt>
                <c:pt idx="741">
                  <c:v>ERR263861</c:v>
                </c:pt>
                <c:pt idx="742">
                  <c:v>ERR263862</c:v>
                </c:pt>
                <c:pt idx="743">
                  <c:v>ERR263863</c:v>
                </c:pt>
                <c:pt idx="744">
                  <c:v>ERR263864</c:v>
                </c:pt>
                <c:pt idx="745">
                  <c:v>ERR263865</c:v>
                </c:pt>
                <c:pt idx="746">
                  <c:v>ERR263866</c:v>
                </c:pt>
                <c:pt idx="747">
                  <c:v>ERR263867</c:v>
                </c:pt>
                <c:pt idx="748">
                  <c:v>ERR263868</c:v>
                </c:pt>
                <c:pt idx="749">
                  <c:v>ERR263869</c:v>
                </c:pt>
                <c:pt idx="750">
                  <c:v>ERR263870</c:v>
                </c:pt>
                <c:pt idx="751">
                  <c:v>ERR263871</c:v>
                </c:pt>
                <c:pt idx="752">
                  <c:v>ERR263872</c:v>
                </c:pt>
                <c:pt idx="753">
                  <c:v>ERR263873</c:v>
                </c:pt>
                <c:pt idx="754">
                  <c:v>ERR263874</c:v>
                </c:pt>
                <c:pt idx="755">
                  <c:v>ERR263875</c:v>
                </c:pt>
                <c:pt idx="756">
                  <c:v>ERR263876</c:v>
                </c:pt>
                <c:pt idx="757">
                  <c:v>ERR263877</c:v>
                </c:pt>
                <c:pt idx="758">
                  <c:v>ERR263878</c:v>
                </c:pt>
                <c:pt idx="759">
                  <c:v>ERR263879</c:v>
                </c:pt>
                <c:pt idx="760">
                  <c:v>ERR263880</c:v>
                </c:pt>
                <c:pt idx="761">
                  <c:v>ERR263881</c:v>
                </c:pt>
                <c:pt idx="762">
                  <c:v>ERR263882</c:v>
                </c:pt>
                <c:pt idx="763">
                  <c:v>ERR263883</c:v>
                </c:pt>
                <c:pt idx="764">
                  <c:v>ERR263884</c:v>
                </c:pt>
                <c:pt idx="765">
                  <c:v>ERR263885</c:v>
                </c:pt>
                <c:pt idx="766">
                  <c:v>ERR263886</c:v>
                </c:pt>
                <c:pt idx="767">
                  <c:v>ERR263887</c:v>
                </c:pt>
                <c:pt idx="768">
                  <c:v>ERR263888</c:v>
                </c:pt>
                <c:pt idx="769">
                  <c:v>ERR263889</c:v>
                </c:pt>
                <c:pt idx="770">
                  <c:v>ERR263890</c:v>
                </c:pt>
                <c:pt idx="771">
                  <c:v>ERR263891</c:v>
                </c:pt>
                <c:pt idx="772">
                  <c:v>ERR263892</c:v>
                </c:pt>
                <c:pt idx="773">
                  <c:v>ERR263893</c:v>
                </c:pt>
                <c:pt idx="774">
                  <c:v>ERR263894</c:v>
                </c:pt>
                <c:pt idx="775">
                  <c:v>ERR263895</c:v>
                </c:pt>
                <c:pt idx="776">
                  <c:v>ERR263896</c:v>
                </c:pt>
                <c:pt idx="777">
                  <c:v>ERR263897</c:v>
                </c:pt>
                <c:pt idx="778">
                  <c:v>ERR263898</c:v>
                </c:pt>
                <c:pt idx="779">
                  <c:v>ERR263899</c:v>
                </c:pt>
                <c:pt idx="780">
                  <c:v>ERR263900</c:v>
                </c:pt>
                <c:pt idx="781">
                  <c:v>ERR263901</c:v>
                </c:pt>
                <c:pt idx="782">
                  <c:v>ERR263902</c:v>
                </c:pt>
                <c:pt idx="783">
                  <c:v>ERR263903</c:v>
                </c:pt>
                <c:pt idx="784">
                  <c:v>ERR263904</c:v>
                </c:pt>
                <c:pt idx="785">
                  <c:v>ERR263905</c:v>
                </c:pt>
                <c:pt idx="786">
                  <c:v>ERR263906</c:v>
                </c:pt>
                <c:pt idx="787">
                  <c:v>ERR263907</c:v>
                </c:pt>
                <c:pt idx="788">
                  <c:v>ERR263908</c:v>
                </c:pt>
                <c:pt idx="789">
                  <c:v>ERR263909</c:v>
                </c:pt>
                <c:pt idx="790">
                  <c:v>ERR263910</c:v>
                </c:pt>
                <c:pt idx="791">
                  <c:v>ERR263911</c:v>
                </c:pt>
                <c:pt idx="792">
                  <c:v>ERR263912</c:v>
                </c:pt>
                <c:pt idx="793">
                  <c:v>ERR263913</c:v>
                </c:pt>
                <c:pt idx="794">
                  <c:v>ERR263914</c:v>
                </c:pt>
                <c:pt idx="795">
                  <c:v>ERR263915</c:v>
                </c:pt>
                <c:pt idx="796">
                  <c:v>ERR263916</c:v>
                </c:pt>
                <c:pt idx="797">
                  <c:v>ERR263917</c:v>
                </c:pt>
                <c:pt idx="798">
                  <c:v>ERR263918</c:v>
                </c:pt>
                <c:pt idx="799">
                  <c:v>ERR263919</c:v>
                </c:pt>
                <c:pt idx="800">
                  <c:v>ERR263920</c:v>
                </c:pt>
                <c:pt idx="801">
                  <c:v>ERR263921</c:v>
                </c:pt>
                <c:pt idx="802">
                  <c:v>ERR263922</c:v>
                </c:pt>
                <c:pt idx="803">
                  <c:v>ERR263923</c:v>
                </c:pt>
                <c:pt idx="804">
                  <c:v>ERR263924</c:v>
                </c:pt>
                <c:pt idx="805">
                  <c:v>ERR263925</c:v>
                </c:pt>
                <c:pt idx="806">
                  <c:v>ERR263926</c:v>
                </c:pt>
                <c:pt idx="807">
                  <c:v>ERR263927</c:v>
                </c:pt>
                <c:pt idx="808">
                  <c:v>ERR263928</c:v>
                </c:pt>
                <c:pt idx="809">
                  <c:v>ERR263929</c:v>
                </c:pt>
                <c:pt idx="810">
                  <c:v>ERR263930</c:v>
                </c:pt>
                <c:pt idx="811">
                  <c:v>ERR263931</c:v>
                </c:pt>
                <c:pt idx="812">
                  <c:v>ERR263932</c:v>
                </c:pt>
                <c:pt idx="813">
                  <c:v>ERR263933</c:v>
                </c:pt>
                <c:pt idx="814">
                  <c:v>ERR263934</c:v>
                </c:pt>
                <c:pt idx="815">
                  <c:v>ERR263935</c:v>
                </c:pt>
                <c:pt idx="816">
                  <c:v>ERR263936</c:v>
                </c:pt>
                <c:pt idx="817">
                  <c:v>ERR263937</c:v>
                </c:pt>
                <c:pt idx="818">
                  <c:v>ERR263938</c:v>
                </c:pt>
                <c:pt idx="819">
                  <c:v>ERR263939</c:v>
                </c:pt>
                <c:pt idx="820">
                  <c:v>ERR263940</c:v>
                </c:pt>
                <c:pt idx="821">
                  <c:v>ERR263941</c:v>
                </c:pt>
                <c:pt idx="822">
                  <c:v>ERR263942</c:v>
                </c:pt>
                <c:pt idx="823">
                  <c:v>ERR263943</c:v>
                </c:pt>
                <c:pt idx="824">
                  <c:v>ERR263944</c:v>
                </c:pt>
                <c:pt idx="825">
                  <c:v>ERR263945</c:v>
                </c:pt>
                <c:pt idx="826">
                  <c:v>ERR263946</c:v>
                </c:pt>
                <c:pt idx="827">
                  <c:v>ERR263947</c:v>
                </c:pt>
                <c:pt idx="828">
                  <c:v>ERR263948</c:v>
                </c:pt>
                <c:pt idx="829">
                  <c:v>ERR263949</c:v>
                </c:pt>
                <c:pt idx="830">
                  <c:v>ERR263950</c:v>
                </c:pt>
                <c:pt idx="831">
                  <c:v>ERR263951</c:v>
                </c:pt>
                <c:pt idx="832">
                  <c:v>ERR263952</c:v>
                </c:pt>
                <c:pt idx="833">
                  <c:v>ERR263953</c:v>
                </c:pt>
                <c:pt idx="834">
                  <c:v>ERR263954</c:v>
                </c:pt>
                <c:pt idx="835">
                  <c:v>ERR263955</c:v>
                </c:pt>
                <c:pt idx="836">
                  <c:v>ERR263956</c:v>
                </c:pt>
                <c:pt idx="837">
                  <c:v>ERR263957</c:v>
                </c:pt>
                <c:pt idx="838">
                  <c:v>ERR263958</c:v>
                </c:pt>
                <c:pt idx="839">
                  <c:v>ERR263959</c:v>
                </c:pt>
                <c:pt idx="840">
                  <c:v>ERR263960</c:v>
                </c:pt>
                <c:pt idx="841">
                  <c:v>ERR263961</c:v>
                </c:pt>
                <c:pt idx="842">
                  <c:v>ERR263962</c:v>
                </c:pt>
                <c:pt idx="843">
                  <c:v>ERR263963</c:v>
                </c:pt>
                <c:pt idx="844">
                  <c:v>ERR263964</c:v>
                </c:pt>
                <c:pt idx="845">
                  <c:v>ERR263965</c:v>
                </c:pt>
                <c:pt idx="846">
                  <c:v>ERR263966</c:v>
                </c:pt>
                <c:pt idx="847">
                  <c:v>ERR263967</c:v>
                </c:pt>
                <c:pt idx="848">
                  <c:v>ERR263968</c:v>
                </c:pt>
                <c:pt idx="849">
                  <c:v>ERR263969</c:v>
                </c:pt>
                <c:pt idx="850">
                  <c:v>ERR263970</c:v>
                </c:pt>
                <c:pt idx="851">
                  <c:v>ERR263971</c:v>
                </c:pt>
                <c:pt idx="852">
                  <c:v>ERR263972</c:v>
                </c:pt>
                <c:pt idx="853">
                  <c:v>ERR263973</c:v>
                </c:pt>
                <c:pt idx="854">
                  <c:v>ERR263974</c:v>
                </c:pt>
                <c:pt idx="855">
                  <c:v>ERR263975</c:v>
                </c:pt>
                <c:pt idx="856">
                  <c:v>ERR263976</c:v>
                </c:pt>
                <c:pt idx="857">
                  <c:v>ERR263977</c:v>
                </c:pt>
                <c:pt idx="858">
                  <c:v>ERR263978</c:v>
                </c:pt>
                <c:pt idx="859">
                  <c:v>ERR263979</c:v>
                </c:pt>
                <c:pt idx="860">
                  <c:v>ERR263980</c:v>
                </c:pt>
                <c:pt idx="861">
                  <c:v>ERR263981</c:v>
                </c:pt>
                <c:pt idx="862">
                  <c:v>ERR263982</c:v>
                </c:pt>
                <c:pt idx="863">
                  <c:v>ERR263983</c:v>
                </c:pt>
                <c:pt idx="864">
                  <c:v>ERR263984</c:v>
                </c:pt>
                <c:pt idx="865">
                  <c:v>ERR263985</c:v>
                </c:pt>
                <c:pt idx="866">
                  <c:v>ERR263986</c:v>
                </c:pt>
                <c:pt idx="867">
                  <c:v>ERR263987</c:v>
                </c:pt>
                <c:pt idx="868">
                  <c:v>ERR263988</c:v>
                </c:pt>
                <c:pt idx="869">
                  <c:v>ERR263989</c:v>
                </c:pt>
                <c:pt idx="870">
                  <c:v>ERR263990</c:v>
                </c:pt>
                <c:pt idx="871">
                  <c:v>ERR263991</c:v>
                </c:pt>
                <c:pt idx="872">
                  <c:v>ERR263992</c:v>
                </c:pt>
                <c:pt idx="873">
                  <c:v>ERR263993</c:v>
                </c:pt>
                <c:pt idx="874">
                  <c:v>ERR263994</c:v>
                </c:pt>
                <c:pt idx="875">
                  <c:v>ERR263995</c:v>
                </c:pt>
                <c:pt idx="876">
                  <c:v>ERR263996</c:v>
                </c:pt>
                <c:pt idx="877">
                  <c:v>ERR263997</c:v>
                </c:pt>
                <c:pt idx="878">
                  <c:v>ERR263998</c:v>
                </c:pt>
                <c:pt idx="879">
                  <c:v>ERR263999</c:v>
                </c:pt>
                <c:pt idx="880">
                  <c:v>ERR264000</c:v>
                </c:pt>
                <c:pt idx="881">
                  <c:v>ERR264001</c:v>
                </c:pt>
                <c:pt idx="882">
                  <c:v>ERR264002</c:v>
                </c:pt>
                <c:pt idx="883">
                  <c:v>ERR264003</c:v>
                </c:pt>
                <c:pt idx="884">
                  <c:v>ERR264004</c:v>
                </c:pt>
                <c:pt idx="885">
                  <c:v>ERR264005</c:v>
                </c:pt>
                <c:pt idx="886">
                  <c:v>ERR264006</c:v>
                </c:pt>
                <c:pt idx="887">
                  <c:v>ERR264007</c:v>
                </c:pt>
                <c:pt idx="888">
                  <c:v>ERR264008</c:v>
                </c:pt>
                <c:pt idx="889">
                  <c:v>ERR264009</c:v>
                </c:pt>
                <c:pt idx="890">
                  <c:v>ERR264010</c:v>
                </c:pt>
                <c:pt idx="891">
                  <c:v>ERR264011</c:v>
                </c:pt>
                <c:pt idx="892">
                  <c:v>ERR278978</c:v>
                </c:pt>
                <c:pt idx="893">
                  <c:v>ERR278979</c:v>
                </c:pt>
                <c:pt idx="894">
                  <c:v>ERR278980</c:v>
                </c:pt>
                <c:pt idx="895">
                  <c:v>ERR278981</c:v>
                </c:pt>
                <c:pt idx="896">
                  <c:v>ERR278982</c:v>
                </c:pt>
                <c:pt idx="897">
                  <c:v>ERR278983</c:v>
                </c:pt>
                <c:pt idx="898">
                  <c:v>ERR278984</c:v>
                </c:pt>
                <c:pt idx="899">
                  <c:v>ERR278985</c:v>
                </c:pt>
                <c:pt idx="900">
                  <c:v>ERR278986</c:v>
                </c:pt>
                <c:pt idx="901">
                  <c:v>ERR278987</c:v>
                </c:pt>
                <c:pt idx="902">
                  <c:v>ERR278988</c:v>
                </c:pt>
                <c:pt idx="903">
                  <c:v>ERR278989</c:v>
                </c:pt>
                <c:pt idx="904">
                  <c:v>ERR278990</c:v>
                </c:pt>
                <c:pt idx="905">
                  <c:v>ERR278991</c:v>
                </c:pt>
                <c:pt idx="906">
                  <c:v>ERR278992</c:v>
                </c:pt>
                <c:pt idx="907">
                  <c:v>ERR278993</c:v>
                </c:pt>
                <c:pt idx="908">
                  <c:v>ERR278994</c:v>
                </c:pt>
                <c:pt idx="909">
                  <c:v>ERR278995</c:v>
                </c:pt>
                <c:pt idx="910">
                  <c:v>ERR278996</c:v>
                </c:pt>
                <c:pt idx="911">
                  <c:v>ERR278997</c:v>
                </c:pt>
                <c:pt idx="912">
                  <c:v>ERR278998</c:v>
                </c:pt>
                <c:pt idx="913">
                  <c:v>ERR278999</c:v>
                </c:pt>
                <c:pt idx="914">
                  <c:v>ERR279000</c:v>
                </c:pt>
                <c:pt idx="915">
                  <c:v>ERR279001</c:v>
                </c:pt>
                <c:pt idx="916">
                  <c:v>ERR346658</c:v>
                </c:pt>
                <c:pt idx="917">
                  <c:v>ERR346659</c:v>
                </c:pt>
                <c:pt idx="918">
                  <c:v>ERR368978</c:v>
                </c:pt>
                <c:pt idx="919">
                  <c:v>ERR368979</c:v>
                </c:pt>
                <c:pt idx="920">
                  <c:v>ERR368980</c:v>
                </c:pt>
                <c:pt idx="921">
                  <c:v>ERR368981</c:v>
                </c:pt>
                <c:pt idx="922">
                  <c:v>ERR368982</c:v>
                </c:pt>
                <c:pt idx="923">
                  <c:v>ERR368983</c:v>
                </c:pt>
                <c:pt idx="924">
                  <c:v>ERR368984</c:v>
                </c:pt>
                <c:pt idx="925">
                  <c:v>ERR368985</c:v>
                </c:pt>
                <c:pt idx="926">
                  <c:v>ERR368986</c:v>
                </c:pt>
                <c:pt idx="927">
                  <c:v>ERR368987</c:v>
                </c:pt>
                <c:pt idx="928">
                  <c:v>ERR368988</c:v>
                </c:pt>
                <c:pt idx="929">
                  <c:v>ERR368989</c:v>
                </c:pt>
                <c:pt idx="930">
                  <c:v>ERR368990</c:v>
                </c:pt>
                <c:pt idx="931">
                  <c:v>ERR368991</c:v>
                </c:pt>
                <c:pt idx="932">
                  <c:v>ERR368992</c:v>
                </c:pt>
                <c:pt idx="933">
                  <c:v>ERR368993</c:v>
                </c:pt>
                <c:pt idx="934">
                  <c:v>ERR368994</c:v>
                </c:pt>
                <c:pt idx="935">
                  <c:v>ERR368995</c:v>
                </c:pt>
                <c:pt idx="936">
                  <c:v>ERR368996</c:v>
                </c:pt>
                <c:pt idx="937">
                  <c:v>ERR368997</c:v>
                </c:pt>
                <c:pt idx="938">
                  <c:v>ERR368998</c:v>
                </c:pt>
                <c:pt idx="939">
                  <c:v>ERR368999</c:v>
                </c:pt>
                <c:pt idx="940">
                  <c:v>ERR369000</c:v>
                </c:pt>
                <c:pt idx="941">
                  <c:v>ERR369001</c:v>
                </c:pt>
                <c:pt idx="942">
                  <c:v>ERR369002</c:v>
                </c:pt>
                <c:pt idx="943">
                  <c:v>ERR369003</c:v>
                </c:pt>
                <c:pt idx="944">
                  <c:v>ERR369004</c:v>
                </c:pt>
                <c:pt idx="945">
                  <c:v>ERR369005</c:v>
                </c:pt>
                <c:pt idx="946">
                  <c:v>ERR369006</c:v>
                </c:pt>
                <c:pt idx="947">
                  <c:v>ERR369007</c:v>
                </c:pt>
                <c:pt idx="948">
                  <c:v>ERR369008</c:v>
                </c:pt>
                <c:pt idx="949">
                  <c:v>ERR369009</c:v>
                </c:pt>
                <c:pt idx="950">
                  <c:v>ERR369010</c:v>
                </c:pt>
                <c:pt idx="951">
                  <c:v>ERR369011</c:v>
                </c:pt>
                <c:pt idx="952">
                  <c:v>ERR369012</c:v>
                </c:pt>
                <c:pt idx="953">
                  <c:v>ERR369013</c:v>
                </c:pt>
                <c:pt idx="954">
                  <c:v>ERR369014</c:v>
                </c:pt>
                <c:pt idx="955">
                  <c:v>ERR369015</c:v>
                </c:pt>
                <c:pt idx="956">
                  <c:v>ERR369016</c:v>
                </c:pt>
                <c:pt idx="957">
                  <c:v>ERR369017</c:v>
                </c:pt>
                <c:pt idx="958">
                  <c:v>ERR369018</c:v>
                </c:pt>
                <c:pt idx="959">
                  <c:v>ERR369019</c:v>
                </c:pt>
                <c:pt idx="960">
                  <c:v>ERR369020</c:v>
                </c:pt>
                <c:pt idx="961">
                  <c:v>ERR369021</c:v>
                </c:pt>
                <c:pt idx="962">
                  <c:v>ERR369022</c:v>
                </c:pt>
                <c:pt idx="963">
                  <c:v>ERR369023</c:v>
                </c:pt>
                <c:pt idx="964">
                  <c:v>ERR369024</c:v>
                </c:pt>
                <c:pt idx="965">
                  <c:v>ERR369025</c:v>
                </c:pt>
                <c:pt idx="966">
                  <c:v>ERR369026</c:v>
                </c:pt>
                <c:pt idx="967">
                  <c:v>ERR369027</c:v>
                </c:pt>
                <c:pt idx="968">
                  <c:v>ERR369028</c:v>
                </c:pt>
                <c:pt idx="969">
                  <c:v>ERR369029</c:v>
                </c:pt>
                <c:pt idx="970">
                  <c:v>ERR369030</c:v>
                </c:pt>
                <c:pt idx="971">
                  <c:v>ERR369031</c:v>
                </c:pt>
                <c:pt idx="972">
                  <c:v>ERR369032</c:v>
                </c:pt>
                <c:pt idx="973">
                  <c:v>ERR369033</c:v>
                </c:pt>
                <c:pt idx="974">
                  <c:v>ERR369034</c:v>
                </c:pt>
                <c:pt idx="975">
                  <c:v>ERR369035</c:v>
                </c:pt>
                <c:pt idx="976">
                  <c:v>ERR369036</c:v>
                </c:pt>
                <c:pt idx="977">
                  <c:v>ERR369037</c:v>
                </c:pt>
                <c:pt idx="978">
                  <c:v>ERR369038</c:v>
                </c:pt>
                <c:pt idx="979">
                  <c:v>ERR369039</c:v>
                </c:pt>
                <c:pt idx="980">
                  <c:v>ERR369040</c:v>
                </c:pt>
                <c:pt idx="981">
                  <c:v>ERR369041</c:v>
                </c:pt>
                <c:pt idx="982">
                  <c:v>ERR369042</c:v>
                </c:pt>
                <c:pt idx="983">
                  <c:v>ERR369043</c:v>
                </c:pt>
                <c:pt idx="984">
                  <c:v>ERR369044</c:v>
                </c:pt>
                <c:pt idx="985">
                  <c:v>ERR369045</c:v>
                </c:pt>
                <c:pt idx="986">
                  <c:v>ERR369046</c:v>
                </c:pt>
                <c:pt idx="987">
                  <c:v>ERR369047</c:v>
                </c:pt>
                <c:pt idx="988">
                  <c:v>ERR369048</c:v>
                </c:pt>
                <c:pt idx="989">
                  <c:v>ERR369049</c:v>
                </c:pt>
                <c:pt idx="990">
                  <c:v>ERR369050</c:v>
                </c:pt>
                <c:pt idx="991">
                  <c:v>ERR369051</c:v>
                </c:pt>
                <c:pt idx="992">
                  <c:v>ERR369052</c:v>
                </c:pt>
                <c:pt idx="993">
                  <c:v>ERR369053</c:v>
                </c:pt>
                <c:pt idx="994">
                  <c:v>ERR369054</c:v>
                </c:pt>
                <c:pt idx="995">
                  <c:v>ERR369055</c:v>
                </c:pt>
                <c:pt idx="996">
                  <c:v>ERR369056</c:v>
                </c:pt>
                <c:pt idx="997">
                  <c:v>ERR369057</c:v>
                </c:pt>
                <c:pt idx="998">
                  <c:v>ERR369058</c:v>
                </c:pt>
                <c:pt idx="999">
                  <c:v>ERR369059</c:v>
                </c:pt>
                <c:pt idx="1000">
                  <c:v>ERR369060</c:v>
                </c:pt>
                <c:pt idx="1001">
                  <c:v>ERR369061</c:v>
                </c:pt>
                <c:pt idx="1002">
                  <c:v>ERR369062</c:v>
                </c:pt>
                <c:pt idx="1003">
                  <c:v>ERR369063</c:v>
                </c:pt>
                <c:pt idx="1004">
                  <c:v>ERR369064</c:v>
                </c:pt>
                <c:pt idx="1005">
                  <c:v>ERR369065</c:v>
                </c:pt>
                <c:pt idx="1006">
                  <c:v>ERR369066</c:v>
                </c:pt>
                <c:pt idx="1007">
                  <c:v>ERR369067</c:v>
                </c:pt>
                <c:pt idx="1008">
                  <c:v>ERR369068</c:v>
                </c:pt>
                <c:pt idx="1009">
                  <c:v>ERR369069</c:v>
                </c:pt>
                <c:pt idx="1010">
                  <c:v>ERR369070</c:v>
                </c:pt>
                <c:pt idx="1011">
                  <c:v>ERR369071</c:v>
                </c:pt>
                <c:pt idx="1012">
                  <c:v>ERR369072</c:v>
                </c:pt>
                <c:pt idx="1013">
                  <c:v>ERR369073</c:v>
                </c:pt>
                <c:pt idx="1014">
                  <c:v>ERR369074</c:v>
                </c:pt>
                <c:pt idx="1015">
                  <c:v>ERR369075</c:v>
                </c:pt>
                <c:pt idx="1016">
                  <c:v>ERR369076</c:v>
                </c:pt>
                <c:pt idx="1017">
                  <c:v>ERR369077</c:v>
                </c:pt>
                <c:pt idx="1018">
                  <c:v>ERR369078</c:v>
                </c:pt>
                <c:pt idx="1019">
                  <c:v>ERR369079</c:v>
                </c:pt>
                <c:pt idx="1020">
                  <c:v>ERR369080</c:v>
                </c:pt>
                <c:pt idx="1021">
                  <c:v>ERR369081</c:v>
                </c:pt>
                <c:pt idx="1022">
                  <c:v>ERR369082</c:v>
                </c:pt>
                <c:pt idx="1023">
                  <c:v>ERR369083</c:v>
                </c:pt>
                <c:pt idx="1024">
                  <c:v>ERR369084</c:v>
                </c:pt>
                <c:pt idx="1025">
                  <c:v>ERR369085</c:v>
                </c:pt>
                <c:pt idx="1026">
                  <c:v>ERR369086</c:v>
                </c:pt>
                <c:pt idx="1027">
                  <c:v>ERR369087</c:v>
                </c:pt>
                <c:pt idx="1028">
                  <c:v>ERR369088</c:v>
                </c:pt>
                <c:pt idx="1029">
                  <c:v>ERR369089</c:v>
                </c:pt>
                <c:pt idx="1030">
                  <c:v>ERR369090</c:v>
                </c:pt>
                <c:pt idx="1031">
                  <c:v>ERR369092</c:v>
                </c:pt>
                <c:pt idx="1032">
                  <c:v>ERR369093</c:v>
                </c:pt>
                <c:pt idx="1033">
                  <c:v>ERR369094</c:v>
                </c:pt>
                <c:pt idx="1034">
                  <c:v>ERR369095</c:v>
                </c:pt>
                <c:pt idx="1035">
                  <c:v>ERR369096</c:v>
                </c:pt>
                <c:pt idx="1036">
                  <c:v>ERR369097</c:v>
                </c:pt>
                <c:pt idx="1037">
                  <c:v>ERR369098</c:v>
                </c:pt>
                <c:pt idx="1038">
                  <c:v>ERR369099</c:v>
                </c:pt>
                <c:pt idx="1039">
                  <c:v>ERR369100</c:v>
                </c:pt>
                <c:pt idx="1040">
                  <c:v>ERR369101</c:v>
                </c:pt>
                <c:pt idx="1041">
                  <c:v>ERR369102</c:v>
                </c:pt>
                <c:pt idx="1042">
                  <c:v>ERR369103</c:v>
                </c:pt>
                <c:pt idx="1043">
                  <c:v>ERR369104</c:v>
                </c:pt>
                <c:pt idx="1044">
                  <c:v>ERR369105</c:v>
                </c:pt>
                <c:pt idx="1045">
                  <c:v>ERR369106</c:v>
                </c:pt>
                <c:pt idx="1046">
                  <c:v>ERR369107</c:v>
                </c:pt>
                <c:pt idx="1047">
                  <c:v>ERR369108</c:v>
                </c:pt>
                <c:pt idx="1048">
                  <c:v>ERR369109</c:v>
                </c:pt>
                <c:pt idx="1049">
                  <c:v>ERR369110</c:v>
                </c:pt>
                <c:pt idx="1050">
                  <c:v>ERR369111</c:v>
                </c:pt>
                <c:pt idx="1051">
                  <c:v>ERR369112</c:v>
                </c:pt>
                <c:pt idx="1052">
                  <c:v>ERR369113</c:v>
                </c:pt>
                <c:pt idx="1053">
                  <c:v>ERR369114</c:v>
                </c:pt>
                <c:pt idx="1054">
                  <c:v>ERR369115</c:v>
                </c:pt>
                <c:pt idx="1055">
                  <c:v>ERR369116</c:v>
                </c:pt>
                <c:pt idx="1056">
                  <c:v>ERR369117</c:v>
                </c:pt>
                <c:pt idx="1057">
                  <c:v>ERR369118</c:v>
                </c:pt>
                <c:pt idx="1058">
                  <c:v>ERR369119</c:v>
                </c:pt>
                <c:pt idx="1059">
                  <c:v>ERR369120</c:v>
                </c:pt>
                <c:pt idx="1060">
                  <c:v>ERR369121</c:v>
                </c:pt>
                <c:pt idx="1061">
                  <c:v>ERR369122</c:v>
                </c:pt>
                <c:pt idx="1062">
                  <c:v>ERR369123</c:v>
                </c:pt>
                <c:pt idx="1063">
                  <c:v>ERR369124</c:v>
                </c:pt>
                <c:pt idx="1064">
                  <c:v>ERR369125</c:v>
                </c:pt>
                <c:pt idx="1065">
                  <c:v>ERR369126</c:v>
                </c:pt>
                <c:pt idx="1066">
                  <c:v>ERR369127</c:v>
                </c:pt>
                <c:pt idx="1067">
                  <c:v>ERR369128</c:v>
                </c:pt>
                <c:pt idx="1068">
                  <c:v>ERR369129</c:v>
                </c:pt>
                <c:pt idx="1069">
                  <c:v>ERR369130</c:v>
                </c:pt>
                <c:pt idx="1070">
                  <c:v>ERR369131</c:v>
                </c:pt>
                <c:pt idx="1071">
                  <c:v>ERR439218</c:v>
                </c:pt>
                <c:pt idx="1072">
                  <c:v>ERR439219</c:v>
                </c:pt>
                <c:pt idx="1073">
                  <c:v>ERR439220</c:v>
                </c:pt>
                <c:pt idx="1074">
                  <c:v>ERR439221</c:v>
                </c:pt>
                <c:pt idx="1075">
                  <c:v>ERR439222</c:v>
                </c:pt>
                <c:pt idx="1076">
                  <c:v>ERR439223</c:v>
                </c:pt>
                <c:pt idx="1077">
                  <c:v>ERR439224</c:v>
                </c:pt>
                <c:pt idx="1078">
                  <c:v>ERR439225</c:v>
                </c:pt>
                <c:pt idx="1079">
                  <c:v>ERR439226</c:v>
                </c:pt>
                <c:pt idx="1080">
                  <c:v>ERR439227</c:v>
                </c:pt>
                <c:pt idx="1081">
                  <c:v>ERR439228</c:v>
                </c:pt>
                <c:pt idx="1082">
                  <c:v>ERR439229</c:v>
                </c:pt>
                <c:pt idx="1083">
                  <c:v>ERR439230</c:v>
                </c:pt>
                <c:pt idx="1084">
                  <c:v>ERR439231</c:v>
                </c:pt>
                <c:pt idx="1085">
                  <c:v>ERR439232</c:v>
                </c:pt>
                <c:pt idx="1086">
                  <c:v>ERR439233</c:v>
                </c:pt>
                <c:pt idx="1087">
                  <c:v>ERR439234</c:v>
                </c:pt>
                <c:pt idx="1088">
                  <c:v>ERR439235</c:v>
                </c:pt>
                <c:pt idx="1089">
                  <c:v>ERR439236</c:v>
                </c:pt>
                <c:pt idx="1090">
                  <c:v>ERR439237</c:v>
                </c:pt>
                <c:pt idx="1091">
                  <c:v>ERR439238</c:v>
                </c:pt>
                <c:pt idx="1092">
                  <c:v>ERR439239</c:v>
                </c:pt>
                <c:pt idx="1093">
                  <c:v>ERR439240</c:v>
                </c:pt>
                <c:pt idx="1094">
                  <c:v>ERR439241</c:v>
                </c:pt>
                <c:pt idx="1095">
                  <c:v>ERR439242</c:v>
                </c:pt>
                <c:pt idx="1096">
                  <c:v>ERR448931</c:v>
                </c:pt>
                <c:pt idx="1097">
                  <c:v>ERR448932</c:v>
                </c:pt>
                <c:pt idx="1098">
                  <c:v>ERR448933</c:v>
                </c:pt>
                <c:pt idx="1099">
                  <c:v>ERR448934</c:v>
                </c:pt>
                <c:pt idx="1100">
                  <c:v>ERR448935</c:v>
                </c:pt>
                <c:pt idx="1101">
                  <c:v>ERR448936</c:v>
                </c:pt>
                <c:pt idx="1102">
                  <c:v>ERR448937</c:v>
                </c:pt>
                <c:pt idx="1103">
                  <c:v>ERR448938</c:v>
                </c:pt>
                <c:pt idx="1104">
                  <c:v>ERR448939</c:v>
                </c:pt>
                <c:pt idx="1105">
                  <c:v>ERR448940</c:v>
                </c:pt>
                <c:pt idx="1106">
                  <c:v>ERR448941</c:v>
                </c:pt>
                <c:pt idx="1107">
                  <c:v>ERR448942</c:v>
                </c:pt>
                <c:pt idx="1108">
                  <c:v>ERR448943</c:v>
                </c:pt>
                <c:pt idx="1109">
                  <c:v>ERR448944</c:v>
                </c:pt>
                <c:pt idx="1110">
                  <c:v>ERR448945</c:v>
                </c:pt>
                <c:pt idx="1111">
                  <c:v>ERR448946</c:v>
                </c:pt>
                <c:pt idx="1112">
                  <c:v>ERR448947</c:v>
                </c:pt>
                <c:pt idx="1113">
                  <c:v>ERR448948</c:v>
                </c:pt>
                <c:pt idx="1114">
                  <c:v>ERR448949</c:v>
                </c:pt>
                <c:pt idx="1115">
                  <c:v>ERR448950</c:v>
                </c:pt>
                <c:pt idx="1116">
                  <c:v>ERR448951</c:v>
                </c:pt>
                <c:pt idx="1117">
                  <c:v>ERR448952</c:v>
                </c:pt>
                <c:pt idx="1118">
                  <c:v>ERR448953</c:v>
                </c:pt>
                <c:pt idx="1119">
                  <c:v>ERR448954</c:v>
                </c:pt>
                <c:pt idx="1120">
                  <c:v>ERR448955</c:v>
                </c:pt>
                <c:pt idx="1121">
                  <c:v>ERR448956</c:v>
                </c:pt>
                <c:pt idx="1122">
                  <c:v>ERR448957</c:v>
                </c:pt>
                <c:pt idx="1123">
                  <c:v>ERR448958</c:v>
                </c:pt>
                <c:pt idx="1124">
                  <c:v>ERR448959</c:v>
                </c:pt>
                <c:pt idx="1125">
                  <c:v>ERR448960</c:v>
                </c:pt>
                <c:pt idx="1126">
                  <c:v>ERR448961</c:v>
                </c:pt>
                <c:pt idx="1127">
                  <c:v>ERR448962</c:v>
                </c:pt>
                <c:pt idx="1128">
                  <c:v>ERR448963</c:v>
                </c:pt>
                <c:pt idx="1129">
                  <c:v>ERR448964</c:v>
                </c:pt>
                <c:pt idx="1130">
                  <c:v>ERR448965</c:v>
                </c:pt>
                <c:pt idx="1131">
                  <c:v>ERR449321</c:v>
                </c:pt>
                <c:pt idx="1132">
                  <c:v>ERR449322</c:v>
                </c:pt>
                <c:pt idx="1133">
                  <c:v>ERR449323</c:v>
                </c:pt>
                <c:pt idx="1134">
                  <c:v>ERR449324</c:v>
                </c:pt>
                <c:pt idx="1135">
                  <c:v>ERR449325</c:v>
                </c:pt>
                <c:pt idx="1136">
                  <c:v>ERR449326</c:v>
                </c:pt>
                <c:pt idx="1137">
                  <c:v>ERR449327</c:v>
                </c:pt>
                <c:pt idx="1138">
                  <c:v>ERR449328</c:v>
                </c:pt>
                <c:pt idx="1139">
                  <c:v>ERR449329</c:v>
                </c:pt>
                <c:pt idx="1140">
                  <c:v>ERR449330</c:v>
                </c:pt>
                <c:pt idx="1141">
                  <c:v>ERR449331</c:v>
                </c:pt>
                <c:pt idx="1142">
                  <c:v>ERR449332</c:v>
                </c:pt>
                <c:pt idx="1143">
                  <c:v>ERR449333</c:v>
                </c:pt>
                <c:pt idx="1144">
                  <c:v>ERR449334</c:v>
                </c:pt>
                <c:pt idx="1145">
                  <c:v>ERR449335</c:v>
                </c:pt>
                <c:pt idx="1146">
                  <c:v>ERR449336</c:v>
                </c:pt>
                <c:pt idx="1147">
                  <c:v>ERR449337</c:v>
                </c:pt>
                <c:pt idx="1148">
                  <c:v>ERR449338</c:v>
                </c:pt>
                <c:pt idx="1149">
                  <c:v>ERR449339</c:v>
                </c:pt>
                <c:pt idx="1150">
                  <c:v>ERR449340</c:v>
                </c:pt>
                <c:pt idx="1151">
                  <c:v>ERR449341</c:v>
                </c:pt>
                <c:pt idx="1152">
                  <c:v>ERR449342</c:v>
                </c:pt>
                <c:pt idx="1153">
                  <c:v>ERR449343</c:v>
                </c:pt>
                <c:pt idx="1154">
                  <c:v>ERR449344</c:v>
                </c:pt>
                <c:pt idx="1155">
                  <c:v>ERR449345</c:v>
                </c:pt>
                <c:pt idx="1156">
                  <c:v>ERR449346</c:v>
                </c:pt>
                <c:pt idx="1157">
                  <c:v>ERR449347</c:v>
                </c:pt>
                <c:pt idx="1158">
                  <c:v>ERR467306</c:v>
                </c:pt>
                <c:pt idx="1159">
                  <c:v>ERR467307</c:v>
                </c:pt>
                <c:pt idx="1160">
                  <c:v>ERR467308</c:v>
                </c:pt>
                <c:pt idx="1161">
                  <c:v>ERR467309</c:v>
                </c:pt>
                <c:pt idx="1162">
                  <c:v>ERR467310</c:v>
                </c:pt>
                <c:pt idx="1163">
                  <c:v>ERR467311</c:v>
                </c:pt>
                <c:pt idx="1164">
                  <c:v>ERR467312</c:v>
                </c:pt>
                <c:pt idx="1165">
                  <c:v>ERR467313</c:v>
                </c:pt>
                <c:pt idx="1166">
                  <c:v>ERR467314</c:v>
                </c:pt>
                <c:pt idx="1167">
                  <c:v>ERR467315</c:v>
                </c:pt>
                <c:pt idx="1168">
                  <c:v>ERR467316</c:v>
                </c:pt>
                <c:pt idx="1169">
                  <c:v>ERR467317</c:v>
                </c:pt>
                <c:pt idx="1170">
                  <c:v>ERR467318</c:v>
                </c:pt>
                <c:pt idx="1171">
                  <c:v>ERR467319</c:v>
                </c:pt>
                <c:pt idx="1172">
                  <c:v>ERR467320</c:v>
                </c:pt>
                <c:pt idx="1173">
                  <c:v>ERR467321</c:v>
                </c:pt>
                <c:pt idx="1174">
                  <c:v>ERR467322</c:v>
                </c:pt>
                <c:pt idx="1175">
                  <c:v>ERR467323</c:v>
                </c:pt>
                <c:pt idx="1176">
                  <c:v>ERR467324</c:v>
                </c:pt>
                <c:pt idx="1177">
                  <c:v>ERR467325</c:v>
                </c:pt>
                <c:pt idx="1178">
                  <c:v>ERR467326</c:v>
                </c:pt>
                <c:pt idx="1179">
                  <c:v>ERR467327</c:v>
                </c:pt>
                <c:pt idx="1180">
                  <c:v>ERR467328</c:v>
                </c:pt>
                <c:pt idx="1181">
                  <c:v>ERR467329</c:v>
                </c:pt>
                <c:pt idx="1182">
                  <c:v>ERR467330</c:v>
                </c:pt>
                <c:pt idx="1183">
                  <c:v>ERR467331</c:v>
                </c:pt>
                <c:pt idx="1184">
                  <c:v>ERR467332</c:v>
                </c:pt>
                <c:pt idx="1185">
                  <c:v>ERR467333</c:v>
                </c:pt>
                <c:pt idx="1186">
                  <c:v>ERR467334</c:v>
                </c:pt>
                <c:pt idx="1187">
                  <c:v>ERR467335</c:v>
                </c:pt>
                <c:pt idx="1188">
                  <c:v>ERR467336</c:v>
                </c:pt>
                <c:pt idx="1189">
                  <c:v>ERR467337</c:v>
                </c:pt>
                <c:pt idx="1190">
                  <c:v>ERR467338</c:v>
                </c:pt>
                <c:pt idx="1191">
                  <c:v>ERR467339</c:v>
                </c:pt>
                <c:pt idx="1192">
                  <c:v>ERR467340</c:v>
                </c:pt>
                <c:pt idx="1193">
                  <c:v>ERR467341</c:v>
                </c:pt>
                <c:pt idx="1194">
                  <c:v>ERR467342</c:v>
                </c:pt>
                <c:pt idx="1195">
                  <c:v>ERR467343</c:v>
                </c:pt>
                <c:pt idx="1196">
                  <c:v>ERR467344</c:v>
                </c:pt>
                <c:pt idx="1197">
                  <c:v>ERR467345</c:v>
                </c:pt>
                <c:pt idx="1198">
                  <c:v>ERR467346</c:v>
                </c:pt>
                <c:pt idx="1199">
                  <c:v>ERR467347</c:v>
                </c:pt>
                <c:pt idx="1200">
                  <c:v>ERR467348</c:v>
                </c:pt>
                <c:pt idx="1201">
                  <c:v>ERR467349</c:v>
                </c:pt>
                <c:pt idx="1202">
                  <c:v>ERR467350</c:v>
                </c:pt>
                <c:pt idx="1203">
                  <c:v>ERR467351</c:v>
                </c:pt>
                <c:pt idx="1204">
                  <c:v>ERR467352</c:v>
                </c:pt>
                <c:pt idx="1205">
                  <c:v>ERR467353</c:v>
                </c:pt>
                <c:pt idx="1206">
                  <c:v>ERR467354</c:v>
                </c:pt>
                <c:pt idx="1207">
                  <c:v>ERR467355</c:v>
                </c:pt>
                <c:pt idx="1208">
                  <c:v>ERR467356</c:v>
                </c:pt>
                <c:pt idx="1209">
                  <c:v>ERR467357</c:v>
                </c:pt>
                <c:pt idx="1210">
                  <c:v>ERR467358</c:v>
                </c:pt>
                <c:pt idx="1211">
                  <c:v>ERR467359</c:v>
                </c:pt>
                <c:pt idx="1212">
                  <c:v>ERR467360</c:v>
                </c:pt>
                <c:pt idx="1213">
                  <c:v>ERR467361</c:v>
                </c:pt>
                <c:pt idx="1214">
                  <c:v>ERR467362</c:v>
                </c:pt>
                <c:pt idx="1215">
                  <c:v>ERR467363</c:v>
                </c:pt>
                <c:pt idx="1216">
                  <c:v>ERR467364</c:v>
                </c:pt>
                <c:pt idx="1217">
                  <c:v>ERR467365</c:v>
                </c:pt>
                <c:pt idx="1218">
                  <c:v>ERR467366</c:v>
                </c:pt>
                <c:pt idx="1219">
                  <c:v>ERR467367</c:v>
                </c:pt>
                <c:pt idx="1220">
                  <c:v>ERR467368</c:v>
                </c:pt>
                <c:pt idx="1221">
                  <c:v>ERR467369</c:v>
                </c:pt>
                <c:pt idx="1222">
                  <c:v>ERR467370</c:v>
                </c:pt>
                <c:pt idx="1223">
                  <c:v>ERR467371</c:v>
                </c:pt>
                <c:pt idx="1224">
                  <c:v>ERR467372</c:v>
                </c:pt>
                <c:pt idx="1225">
                  <c:v>ERR467373</c:v>
                </c:pt>
                <c:pt idx="1226">
                  <c:v>ERR467374</c:v>
                </c:pt>
                <c:pt idx="1227">
                  <c:v>ERR467375</c:v>
                </c:pt>
                <c:pt idx="1228">
                  <c:v>ERR467376</c:v>
                </c:pt>
                <c:pt idx="1229">
                  <c:v>ERR467377</c:v>
                </c:pt>
                <c:pt idx="1230">
                  <c:v>ERR467378</c:v>
                </c:pt>
                <c:pt idx="1231">
                  <c:v>ERR467379</c:v>
                </c:pt>
                <c:pt idx="1232">
                  <c:v>ERR467380</c:v>
                </c:pt>
                <c:pt idx="1233">
                  <c:v>ERR467381</c:v>
                </c:pt>
                <c:pt idx="1234">
                  <c:v>ERR467382</c:v>
                </c:pt>
                <c:pt idx="1235">
                  <c:v>ERR467383</c:v>
                </c:pt>
                <c:pt idx="1236">
                  <c:v>ERR467384</c:v>
                </c:pt>
                <c:pt idx="1237">
                  <c:v>ERR467385</c:v>
                </c:pt>
                <c:pt idx="1238">
                  <c:v>ERR467386</c:v>
                </c:pt>
                <c:pt idx="1239">
                  <c:v>ERR467387</c:v>
                </c:pt>
                <c:pt idx="1240">
                  <c:v>ERR467388</c:v>
                </c:pt>
                <c:pt idx="1241">
                  <c:v>ERR467389</c:v>
                </c:pt>
                <c:pt idx="1242">
                  <c:v>ERR467390</c:v>
                </c:pt>
                <c:pt idx="1243">
                  <c:v>ERR467391</c:v>
                </c:pt>
                <c:pt idx="1244">
                  <c:v>ERR467392</c:v>
                </c:pt>
                <c:pt idx="1245">
                  <c:v>ERR467393</c:v>
                </c:pt>
                <c:pt idx="1246">
                  <c:v>ERR467394</c:v>
                </c:pt>
                <c:pt idx="1247">
                  <c:v>ERR467395</c:v>
                </c:pt>
                <c:pt idx="1248">
                  <c:v>ERR467396</c:v>
                </c:pt>
                <c:pt idx="1249">
                  <c:v>ERR467397</c:v>
                </c:pt>
                <c:pt idx="1250">
                  <c:v>ERR467398</c:v>
                </c:pt>
                <c:pt idx="1251">
                  <c:v>ERR473449</c:v>
                </c:pt>
                <c:pt idx="1252">
                  <c:v>ERR473450</c:v>
                </c:pt>
                <c:pt idx="1253">
                  <c:v>ERR473451</c:v>
                </c:pt>
                <c:pt idx="1254">
                  <c:v>ERR473452</c:v>
                </c:pt>
                <c:pt idx="1255">
                  <c:v>ERR473453</c:v>
                </c:pt>
                <c:pt idx="1256">
                  <c:v>ERR473454</c:v>
                </c:pt>
                <c:pt idx="1257">
                  <c:v>ERR473455</c:v>
                </c:pt>
                <c:pt idx="1258">
                  <c:v>ERR473456</c:v>
                </c:pt>
                <c:pt idx="1259">
                  <c:v>ERR473457</c:v>
                </c:pt>
                <c:pt idx="1260">
                  <c:v>ERR473458</c:v>
                </c:pt>
                <c:pt idx="1261">
                  <c:v>ERR473459</c:v>
                </c:pt>
                <c:pt idx="1262">
                  <c:v>ERR473460</c:v>
                </c:pt>
                <c:pt idx="1263">
                  <c:v>ERR473461</c:v>
                </c:pt>
                <c:pt idx="1264">
                  <c:v>ERR473462</c:v>
                </c:pt>
                <c:pt idx="1265">
                  <c:v>ERR473463</c:v>
                </c:pt>
                <c:pt idx="1266">
                  <c:v>ERR473464</c:v>
                </c:pt>
                <c:pt idx="1267">
                  <c:v>ERR473465</c:v>
                </c:pt>
                <c:pt idx="1268">
                  <c:v>ERR473466</c:v>
                </c:pt>
                <c:pt idx="1269">
                  <c:v>ERR473467</c:v>
                </c:pt>
                <c:pt idx="1270">
                  <c:v>ERR473468</c:v>
                </c:pt>
                <c:pt idx="1271">
                  <c:v>ERR473469</c:v>
                </c:pt>
                <c:pt idx="1272">
                  <c:v>ERR473470</c:v>
                </c:pt>
                <c:pt idx="1273">
                  <c:v>ERR473471</c:v>
                </c:pt>
                <c:pt idx="1274">
                  <c:v>ERR473472</c:v>
                </c:pt>
                <c:pt idx="1275">
                  <c:v>ERR473473</c:v>
                </c:pt>
                <c:pt idx="1276">
                  <c:v>ERR473474</c:v>
                </c:pt>
                <c:pt idx="1277">
                  <c:v>ERR473475</c:v>
                </c:pt>
                <c:pt idx="1278">
                  <c:v>ERR473476</c:v>
                </c:pt>
                <c:pt idx="1279">
                  <c:v>ERR473477</c:v>
                </c:pt>
                <c:pt idx="1280">
                  <c:v>ERR473478</c:v>
                </c:pt>
                <c:pt idx="1281">
                  <c:v>ERR473479</c:v>
                </c:pt>
                <c:pt idx="1282">
                  <c:v>ERR473480</c:v>
                </c:pt>
                <c:pt idx="1283">
                  <c:v>ERR473481</c:v>
                </c:pt>
                <c:pt idx="1284">
                  <c:v>ERR473482</c:v>
                </c:pt>
                <c:pt idx="1285">
                  <c:v>ERR473483</c:v>
                </c:pt>
                <c:pt idx="1286">
                  <c:v>ERR473484</c:v>
                </c:pt>
                <c:pt idx="1287">
                  <c:v>ERR473485</c:v>
                </c:pt>
                <c:pt idx="1288">
                  <c:v>ERR473486</c:v>
                </c:pt>
                <c:pt idx="1289">
                  <c:v>ERR473487</c:v>
                </c:pt>
                <c:pt idx="1290">
                  <c:v>ERR473488</c:v>
                </c:pt>
                <c:pt idx="1291">
                  <c:v>ERR473489</c:v>
                </c:pt>
                <c:pt idx="1292">
                  <c:v>ERR473490</c:v>
                </c:pt>
                <c:pt idx="1293">
                  <c:v>ERR473491</c:v>
                </c:pt>
                <c:pt idx="1294">
                  <c:v>ERR473492</c:v>
                </c:pt>
                <c:pt idx="1295">
                  <c:v>ERR473493</c:v>
                </c:pt>
                <c:pt idx="1296">
                  <c:v>ERR473494</c:v>
                </c:pt>
                <c:pt idx="1297">
                  <c:v>ERR473495</c:v>
                </c:pt>
                <c:pt idx="1298">
                  <c:v>ERR473496</c:v>
                </c:pt>
                <c:pt idx="1299">
                  <c:v>ERR473497</c:v>
                </c:pt>
                <c:pt idx="1300">
                  <c:v>ERR473498</c:v>
                </c:pt>
                <c:pt idx="1301">
                  <c:v>ERR473499</c:v>
                </c:pt>
                <c:pt idx="1302">
                  <c:v>ERR473500</c:v>
                </c:pt>
                <c:pt idx="1303">
                  <c:v>ERR473501</c:v>
                </c:pt>
                <c:pt idx="1304">
                  <c:v>ERR473502</c:v>
                </c:pt>
                <c:pt idx="1305">
                  <c:v>ERR473503</c:v>
                </c:pt>
                <c:pt idx="1306">
                  <c:v>ERR473504</c:v>
                </c:pt>
                <c:pt idx="1307">
                  <c:v>ERR473505</c:v>
                </c:pt>
                <c:pt idx="1308">
                  <c:v>ERR473506</c:v>
                </c:pt>
                <c:pt idx="1309">
                  <c:v>ERR473507</c:v>
                </c:pt>
                <c:pt idx="1310">
                  <c:v>ERR473508</c:v>
                </c:pt>
                <c:pt idx="1311">
                  <c:v>ERR473509</c:v>
                </c:pt>
                <c:pt idx="1312">
                  <c:v>ERR473510</c:v>
                </c:pt>
                <c:pt idx="1313">
                  <c:v>ERR473511</c:v>
                </c:pt>
                <c:pt idx="1314">
                  <c:v>ERR473512</c:v>
                </c:pt>
                <c:pt idx="1315">
                  <c:v>ERR473513</c:v>
                </c:pt>
                <c:pt idx="1316">
                  <c:v>ERR473514</c:v>
                </c:pt>
                <c:pt idx="1317">
                  <c:v>ERR473515</c:v>
                </c:pt>
                <c:pt idx="1318">
                  <c:v>ERR473516</c:v>
                </c:pt>
                <c:pt idx="1319">
                  <c:v>ERR473517</c:v>
                </c:pt>
                <c:pt idx="1320">
                  <c:v>ERR473518</c:v>
                </c:pt>
                <c:pt idx="1321">
                  <c:v>ERR473519</c:v>
                </c:pt>
                <c:pt idx="1322">
                  <c:v>ERR473520</c:v>
                </c:pt>
                <c:pt idx="1323">
                  <c:v>ERR473521</c:v>
                </c:pt>
                <c:pt idx="1324">
                  <c:v>ERR473522</c:v>
                </c:pt>
                <c:pt idx="1325">
                  <c:v>ERR473523</c:v>
                </c:pt>
                <c:pt idx="1326">
                  <c:v>ERR473524</c:v>
                </c:pt>
                <c:pt idx="1327">
                  <c:v>ERR473525</c:v>
                </c:pt>
                <c:pt idx="1328">
                  <c:v>ERR473526</c:v>
                </c:pt>
                <c:pt idx="1329">
                  <c:v>ERR473527</c:v>
                </c:pt>
                <c:pt idx="1330">
                  <c:v>ERR473528</c:v>
                </c:pt>
                <c:pt idx="1331">
                  <c:v>ERR473529</c:v>
                </c:pt>
                <c:pt idx="1332">
                  <c:v>ERR473530</c:v>
                </c:pt>
                <c:pt idx="1333">
                  <c:v>ERR473531</c:v>
                </c:pt>
                <c:pt idx="1334">
                  <c:v>ERR473532</c:v>
                </c:pt>
                <c:pt idx="1335">
                  <c:v>ERR473533</c:v>
                </c:pt>
                <c:pt idx="1336">
                  <c:v>ERR473534</c:v>
                </c:pt>
                <c:pt idx="1337">
                  <c:v>ERR473535</c:v>
                </c:pt>
                <c:pt idx="1338">
                  <c:v>ERR473536</c:v>
                </c:pt>
                <c:pt idx="1339">
                  <c:v>ERR473537</c:v>
                </c:pt>
                <c:pt idx="1340">
                  <c:v>ERR473538</c:v>
                </c:pt>
                <c:pt idx="1341">
                  <c:v>ERR473539</c:v>
                </c:pt>
                <c:pt idx="1342">
                  <c:v>ERR473540</c:v>
                </c:pt>
                <c:pt idx="1343">
                  <c:v>ERR473541</c:v>
                </c:pt>
                <c:pt idx="1344">
                  <c:v>ERR473542</c:v>
                </c:pt>
                <c:pt idx="1345">
                  <c:v>ERR473543</c:v>
                </c:pt>
                <c:pt idx="1346">
                  <c:v>ERR473544</c:v>
                </c:pt>
                <c:pt idx="1347">
                  <c:v>ERR473545</c:v>
                </c:pt>
                <c:pt idx="1348">
                  <c:v>ERR473546</c:v>
                </c:pt>
                <c:pt idx="1349">
                  <c:v>ERR473547</c:v>
                </c:pt>
                <c:pt idx="1350">
                  <c:v>ERR473548</c:v>
                </c:pt>
                <c:pt idx="1351">
                  <c:v>ERR473549</c:v>
                </c:pt>
                <c:pt idx="1352">
                  <c:v>ERR473550</c:v>
                </c:pt>
                <c:pt idx="1353">
                  <c:v>ERR473551</c:v>
                </c:pt>
                <c:pt idx="1354">
                  <c:v>ERR473552</c:v>
                </c:pt>
                <c:pt idx="1355">
                  <c:v>ERR473553</c:v>
                </c:pt>
                <c:pt idx="1356">
                  <c:v>ERR473554</c:v>
                </c:pt>
                <c:pt idx="1357">
                  <c:v>ERR473555</c:v>
                </c:pt>
                <c:pt idx="1358">
                  <c:v>ERR473556</c:v>
                </c:pt>
                <c:pt idx="1359">
                  <c:v>ERR473557</c:v>
                </c:pt>
                <c:pt idx="1360">
                  <c:v>ERR473558</c:v>
                </c:pt>
                <c:pt idx="1361">
                  <c:v>ERR473559</c:v>
                </c:pt>
                <c:pt idx="1362">
                  <c:v>ERR473560</c:v>
                </c:pt>
                <c:pt idx="1363">
                  <c:v>ERR473561</c:v>
                </c:pt>
                <c:pt idx="1364">
                  <c:v>ERR473562</c:v>
                </c:pt>
                <c:pt idx="1365">
                  <c:v>ERR473563</c:v>
                </c:pt>
                <c:pt idx="1366">
                  <c:v>ERR473564</c:v>
                </c:pt>
                <c:pt idx="1367">
                  <c:v>ERR473565</c:v>
                </c:pt>
                <c:pt idx="1368">
                  <c:v>ERR473566</c:v>
                </c:pt>
                <c:pt idx="1369">
                  <c:v>ERR473567</c:v>
                </c:pt>
                <c:pt idx="1370">
                  <c:v>ERR473568</c:v>
                </c:pt>
                <c:pt idx="1371">
                  <c:v>ERR473569</c:v>
                </c:pt>
                <c:pt idx="1372">
                  <c:v>ERR473570</c:v>
                </c:pt>
                <c:pt idx="1373">
                  <c:v>ERR473571</c:v>
                </c:pt>
                <c:pt idx="1374">
                  <c:v>ERR473572</c:v>
                </c:pt>
                <c:pt idx="1375">
                  <c:v>ERR473573</c:v>
                </c:pt>
                <c:pt idx="1376">
                  <c:v>ERR473574</c:v>
                </c:pt>
                <c:pt idx="1377">
                  <c:v>ERR473575</c:v>
                </c:pt>
                <c:pt idx="1378">
                  <c:v>ERR473576</c:v>
                </c:pt>
                <c:pt idx="1379">
                  <c:v>ERR473577</c:v>
                </c:pt>
                <c:pt idx="1380">
                  <c:v>ERR473578</c:v>
                </c:pt>
                <c:pt idx="1381">
                  <c:v>ERR473579</c:v>
                </c:pt>
                <c:pt idx="1382">
                  <c:v>ERR473580</c:v>
                </c:pt>
                <c:pt idx="1383">
                  <c:v>ERR473581</c:v>
                </c:pt>
                <c:pt idx="1384">
                  <c:v>ERR473582</c:v>
                </c:pt>
                <c:pt idx="1385">
                  <c:v>ERR473583</c:v>
                </c:pt>
                <c:pt idx="1386">
                  <c:v>ERR473584</c:v>
                </c:pt>
                <c:pt idx="1387">
                  <c:v>ERR473585</c:v>
                </c:pt>
                <c:pt idx="1388">
                  <c:v>ERR473586</c:v>
                </c:pt>
                <c:pt idx="1389">
                  <c:v>ERR473587</c:v>
                </c:pt>
                <c:pt idx="1390">
                  <c:v>ERR473588</c:v>
                </c:pt>
                <c:pt idx="1391">
                  <c:v>ERR473589</c:v>
                </c:pt>
                <c:pt idx="1392">
                  <c:v>ERR473590</c:v>
                </c:pt>
                <c:pt idx="1393">
                  <c:v>ERR473591</c:v>
                </c:pt>
                <c:pt idx="1394">
                  <c:v>ERR473592</c:v>
                </c:pt>
                <c:pt idx="1395">
                  <c:v>ERR473593</c:v>
                </c:pt>
                <c:pt idx="1396">
                  <c:v>ERR473594</c:v>
                </c:pt>
                <c:pt idx="1397">
                  <c:v>ERR473595</c:v>
                </c:pt>
                <c:pt idx="1398">
                  <c:v>ERR473596</c:v>
                </c:pt>
                <c:pt idx="1399">
                  <c:v>ERR473597</c:v>
                </c:pt>
                <c:pt idx="1400">
                  <c:v>ERR473598</c:v>
                </c:pt>
                <c:pt idx="1401">
                  <c:v>ERR473599</c:v>
                </c:pt>
                <c:pt idx="1402">
                  <c:v>ERR473600</c:v>
                </c:pt>
                <c:pt idx="1403">
                  <c:v>ERR473601</c:v>
                </c:pt>
                <c:pt idx="1404">
                  <c:v>ERR473602</c:v>
                </c:pt>
                <c:pt idx="1405">
                  <c:v>ERR473603</c:v>
                </c:pt>
                <c:pt idx="1406">
                  <c:v>ERR473604</c:v>
                </c:pt>
                <c:pt idx="1407">
                  <c:v>ERR473605</c:v>
                </c:pt>
                <c:pt idx="1408">
                  <c:v>ERR473606</c:v>
                </c:pt>
                <c:pt idx="1409">
                  <c:v>ERR473607</c:v>
                </c:pt>
                <c:pt idx="1410">
                  <c:v>ERR473608</c:v>
                </c:pt>
                <c:pt idx="1411">
                  <c:v>ERR473609</c:v>
                </c:pt>
                <c:pt idx="1412">
                  <c:v>ERR473610</c:v>
                </c:pt>
                <c:pt idx="1413">
                  <c:v>ERR473611</c:v>
                </c:pt>
                <c:pt idx="1414">
                  <c:v>ERR473612</c:v>
                </c:pt>
                <c:pt idx="1415">
                  <c:v>ERR473613</c:v>
                </c:pt>
                <c:pt idx="1416">
                  <c:v>ERR473614</c:v>
                </c:pt>
                <c:pt idx="1417">
                  <c:v>ERR473615</c:v>
                </c:pt>
                <c:pt idx="1418">
                  <c:v>ERR473616</c:v>
                </c:pt>
                <c:pt idx="1419">
                  <c:v>ERR473617</c:v>
                </c:pt>
                <c:pt idx="1420">
                  <c:v>ERR473618</c:v>
                </c:pt>
                <c:pt idx="1421">
                  <c:v>ERR473619</c:v>
                </c:pt>
                <c:pt idx="1422">
                  <c:v>ERR473620</c:v>
                </c:pt>
                <c:pt idx="1423">
                  <c:v>ERR473621</c:v>
                </c:pt>
                <c:pt idx="1424">
                  <c:v>ERR473622</c:v>
                </c:pt>
                <c:pt idx="1425">
                  <c:v>ERR473623</c:v>
                </c:pt>
                <c:pt idx="1426">
                  <c:v>ERR473624</c:v>
                </c:pt>
                <c:pt idx="1427">
                  <c:v>ERR473625</c:v>
                </c:pt>
                <c:pt idx="1428">
                  <c:v>ERR473626</c:v>
                </c:pt>
                <c:pt idx="1429">
                  <c:v>ERR473627</c:v>
                </c:pt>
                <c:pt idx="1430">
                  <c:v>ERR473628</c:v>
                </c:pt>
                <c:pt idx="1431">
                  <c:v>ERR473629</c:v>
                </c:pt>
                <c:pt idx="1432">
                  <c:v>ERR473630</c:v>
                </c:pt>
                <c:pt idx="1433">
                  <c:v>ERR473631</c:v>
                </c:pt>
                <c:pt idx="1434">
                  <c:v>ERR473632</c:v>
                </c:pt>
                <c:pt idx="1435">
                  <c:v>ERR473633</c:v>
                </c:pt>
                <c:pt idx="1436">
                  <c:v>ERR473634</c:v>
                </c:pt>
                <c:pt idx="1437">
                  <c:v>ERR473635</c:v>
                </c:pt>
                <c:pt idx="1438">
                  <c:v>ERR473636</c:v>
                </c:pt>
                <c:pt idx="1439">
                  <c:v>ERR473637</c:v>
                </c:pt>
                <c:pt idx="1440">
                  <c:v>ERR473638</c:v>
                </c:pt>
                <c:pt idx="1441">
                  <c:v>ERR473639</c:v>
                </c:pt>
                <c:pt idx="1442">
                  <c:v>ERR473640</c:v>
                </c:pt>
                <c:pt idx="1443">
                  <c:v>ERR473641</c:v>
                </c:pt>
                <c:pt idx="1444">
                  <c:v>ERR473642</c:v>
                </c:pt>
                <c:pt idx="1445">
                  <c:v>ERR473643</c:v>
                </c:pt>
                <c:pt idx="1446">
                  <c:v>ERR473644</c:v>
                </c:pt>
                <c:pt idx="1447">
                  <c:v>ERR473645</c:v>
                </c:pt>
                <c:pt idx="1448">
                  <c:v>ERR473646</c:v>
                </c:pt>
                <c:pt idx="1449">
                  <c:v>ERR473647</c:v>
                </c:pt>
                <c:pt idx="1450">
                  <c:v>ERR473648</c:v>
                </c:pt>
                <c:pt idx="1451">
                  <c:v>ERR473649</c:v>
                </c:pt>
                <c:pt idx="1452">
                  <c:v>ERR473650</c:v>
                </c:pt>
                <c:pt idx="1453">
                  <c:v>ERR473651</c:v>
                </c:pt>
                <c:pt idx="1454">
                  <c:v>ERR473652</c:v>
                </c:pt>
                <c:pt idx="1455">
                  <c:v>ERR473653</c:v>
                </c:pt>
                <c:pt idx="1456">
                  <c:v>ERR473654</c:v>
                </c:pt>
                <c:pt idx="1457">
                  <c:v>ERR473655</c:v>
                </c:pt>
                <c:pt idx="1458">
                  <c:v>ERR473656</c:v>
                </c:pt>
                <c:pt idx="1459">
                  <c:v>ERR473657</c:v>
                </c:pt>
                <c:pt idx="1460">
                  <c:v>ERR473658</c:v>
                </c:pt>
                <c:pt idx="1461">
                  <c:v>ERR473659</c:v>
                </c:pt>
                <c:pt idx="1462">
                  <c:v>ERR473660</c:v>
                </c:pt>
                <c:pt idx="1463">
                  <c:v>ERR473661</c:v>
                </c:pt>
                <c:pt idx="1464">
                  <c:v>ERR473662</c:v>
                </c:pt>
                <c:pt idx="1465">
                  <c:v>ERR473663</c:v>
                </c:pt>
                <c:pt idx="1466">
                  <c:v>ERR473664</c:v>
                </c:pt>
                <c:pt idx="1467">
                  <c:v>ERR473665</c:v>
                </c:pt>
                <c:pt idx="1468">
                  <c:v>ERR473666</c:v>
                </c:pt>
                <c:pt idx="1469">
                  <c:v>ERR473667</c:v>
                </c:pt>
                <c:pt idx="1470">
                  <c:v>ERR473668</c:v>
                </c:pt>
                <c:pt idx="1471">
                  <c:v>ERR473669</c:v>
                </c:pt>
                <c:pt idx="1472">
                  <c:v>ERR473670</c:v>
                </c:pt>
                <c:pt idx="1473">
                  <c:v>ERR473671</c:v>
                </c:pt>
                <c:pt idx="1474">
                  <c:v>ERR473672</c:v>
                </c:pt>
                <c:pt idx="1475">
                  <c:v>ERR473673</c:v>
                </c:pt>
                <c:pt idx="1476">
                  <c:v>ERR473674</c:v>
                </c:pt>
                <c:pt idx="1477">
                  <c:v>ERR473675</c:v>
                </c:pt>
                <c:pt idx="1478">
                  <c:v>ERR473676</c:v>
                </c:pt>
                <c:pt idx="1479">
                  <c:v>ERR473677</c:v>
                </c:pt>
                <c:pt idx="1480">
                  <c:v>ERR473678</c:v>
                </c:pt>
                <c:pt idx="1481">
                  <c:v>ERR473679</c:v>
                </c:pt>
                <c:pt idx="1482">
                  <c:v>ERR473680</c:v>
                </c:pt>
                <c:pt idx="1483">
                  <c:v>ERR473681</c:v>
                </c:pt>
                <c:pt idx="1484">
                  <c:v>ERR473682</c:v>
                </c:pt>
                <c:pt idx="1485">
                  <c:v>ERR473683</c:v>
                </c:pt>
                <c:pt idx="1486">
                  <c:v>ERR473684</c:v>
                </c:pt>
                <c:pt idx="1487">
                  <c:v>ERR473685</c:v>
                </c:pt>
                <c:pt idx="1488">
                  <c:v>ERR473686</c:v>
                </c:pt>
                <c:pt idx="1489">
                  <c:v>ERR473687</c:v>
                </c:pt>
                <c:pt idx="1490">
                  <c:v>ERR473688</c:v>
                </c:pt>
                <c:pt idx="1491">
                  <c:v>ERR473689</c:v>
                </c:pt>
                <c:pt idx="1492">
                  <c:v>ERR473690</c:v>
                </c:pt>
                <c:pt idx="1493">
                  <c:v>ERR473691</c:v>
                </c:pt>
                <c:pt idx="1494">
                  <c:v>ERR473692</c:v>
                </c:pt>
                <c:pt idx="1495">
                  <c:v>ERR473693</c:v>
                </c:pt>
                <c:pt idx="1496">
                  <c:v>ERR473694</c:v>
                </c:pt>
                <c:pt idx="1497">
                  <c:v>ERR473695</c:v>
                </c:pt>
                <c:pt idx="1498">
                  <c:v>ERR473696</c:v>
                </c:pt>
                <c:pt idx="1499">
                  <c:v>ERR473697</c:v>
                </c:pt>
                <c:pt idx="1500">
                  <c:v>ERR473698</c:v>
                </c:pt>
                <c:pt idx="1501">
                  <c:v>ERR473699</c:v>
                </c:pt>
                <c:pt idx="1502">
                  <c:v>ERR473700</c:v>
                </c:pt>
                <c:pt idx="1503">
                  <c:v>ERR473701</c:v>
                </c:pt>
                <c:pt idx="1504">
                  <c:v>ERR473702</c:v>
                </c:pt>
                <c:pt idx="1505">
                  <c:v>ERR473703</c:v>
                </c:pt>
                <c:pt idx="1506">
                  <c:v>ERR473704</c:v>
                </c:pt>
                <c:pt idx="1507">
                  <c:v>ERR473705</c:v>
                </c:pt>
                <c:pt idx="1508">
                  <c:v>ERR473706</c:v>
                </c:pt>
                <c:pt idx="1509">
                  <c:v>ERR473707</c:v>
                </c:pt>
                <c:pt idx="1510">
                  <c:v>ERR473708</c:v>
                </c:pt>
                <c:pt idx="1511">
                  <c:v>ERR473709</c:v>
                </c:pt>
                <c:pt idx="1512">
                  <c:v>ERR473710</c:v>
                </c:pt>
                <c:pt idx="1513">
                  <c:v>ERR473711</c:v>
                </c:pt>
                <c:pt idx="1514">
                  <c:v>ERR473712</c:v>
                </c:pt>
                <c:pt idx="1515">
                  <c:v>ERR473713</c:v>
                </c:pt>
                <c:pt idx="1516">
                  <c:v>ERR473714</c:v>
                </c:pt>
                <c:pt idx="1517">
                  <c:v>ERR473715</c:v>
                </c:pt>
                <c:pt idx="1518">
                  <c:v>ERR473716</c:v>
                </c:pt>
                <c:pt idx="1519">
                  <c:v>ERR473717</c:v>
                </c:pt>
                <c:pt idx="1520">
                  <c:v>ERR473718</c:v>
                </c:pt>
                <c:pt idx="1521">
                  <c:v>ERR473719</c:v>
                </c:pt>
                <c:pt idx="1522">
                  <c:v>ERR473720</c:v>
                </c:pt>
                <c:pt idx="1523">
                  <c:v>ERR473721</c:v>
                </c:pt>
                <c:pt idx="1524">
                  <c:v>ERR473722</c:v>
                </c:pt>
                <c:pt idx="1525">
                  <c:v>ERR473723</c:v>
                </c:pt>
                <c:pt idx="1526">
                  <c:v>ERR473724</c:v>
                </c:pt>
                <c:pt idx="1527">
                  <c:v>ERR473725</c:v>
                </c:pt>
                <c:pt idx="1528">
                  <c:v>ERR473726</c:v>
                </c:pt>
                <c:pt idx="1529">
                  <c:v>ERR473727</c:v>
                </c:pt>
                <c:pt idx="1530">
                  <c:v>ERR485670</c:v>
                </c:pt>
                <c:pt idx="1531">
                  <c:v>ERR485671</c:v>
                </c:pt>
                <c:pt idx="1532">
                  <c:v>ERR485672</c:v>
                </c:pt>
                <c:pt idx="1533">
                  <c:v>ERR485673</c:v>
                </c:pt>
                <c:pt idx="1534">
                  <c:v>ERR485674</c:v>
                </c:pt>
                <c:pt idx="1535">
                  <c:v>ERR485675</c:v>
                </c:pt>
                <c:pt idx="1536">
                  <c:v>ERR485676</c:v>
                </c:pt>
                <c:pt idx="1537">
                  <c:v>ERR485677</c:v>
                </c:pt>
                <c:pt idx="1538">
                  <c:v>ERR485678</c:v>
                </c:pt>
                <c:pt idx="1539">
                  <c:v>ERR485679</c:v>
                </c:pt>
                <c:pt idx="1540">
                  <c:v>ERR485680</c:v>
                </c:pt>
                <c:pt idx="1541">
                  <c:v>ERR485681</c:v>
                </c:pt>
                <c:pt idx="1542">
                  <c:v>ERR485682</c:v>
                </c:pt>
                <c:pt idx="1543">
                  <c:v>ERR485683</c:v>
                </c:pt>
                <c:pt idx="1544">
                  <c:v>ERR485684</c:v>
                </c:pt>
                <c:pt idx="1545">
                  <c:v>ERR485685</c:v>
                </c:pt>
                <c:pt idx="1546">
                  <c:v>ERR485686</c:v>
                </c:pt>
                <c:pt idx="1547">
                  <c:v>ERR485687</c:v>
                </c:pt>
                <c:pt idx="1548">
                  <c:v>ERR485688</c:v>
                </c:pt>
                <c:pt idx="1549">
                  <c:v>ERR485689</c:v>
                </c:pt>
                <c:pt idx="1550">
                  <c:v>ERR485690</c:v>
                </c:pt>
                <c:pt idx="1551">
                  <c:v>ERR485691</c:v>
                </c:pt>
                <c:pt idx="1552">
                  <c:v>ERR485692</c:v>
                </c:pt>
                <c:pt idx="1553">
                  <c:v>ERR485693</c:v>
                </c:pt>
                <c:pt idx="1554">
                  <c:v>ERR485694</c:v>
                </c:pt>
                <c:pt idx="1555">
                  <c:v>ERR485695</c:v>
                </c:pt>
                <c:pt idx="1556">
                  <c:v>ERR485696</c:v>
                </c:pt>
                <c:pt idx="1557">
                  <c:v>ERR485697</c:v>
                </c:pt>
                <c:pt idx="1558">
                  <c:v>ERR485698</c:v>
                </c:pt>
                <c:pt idx="1559">
                  <c:v>ERR485699</c:v>
                </c:pt>
                <c:pt idx="1560">
                  <c:v>ERR485700</c:v>
                </c:pt>
                <c:pt idx="1561">
                  <c:v>ERR485701</c:v>
                </c:pt>
                <c:pt idx="1562">
                  <c:v>ERR485702</c:v>
                </c:pt>
                <c:pt idx="1563">
                  <c:v>ERR485703</c:v>
                </c:pt>
                <c:pt idx="1564">
                  <c:v>ERR485704</c:v>
                </c:pt>
                <c:pt idx="1565">
                  <c:v>ERR485705</c:v>
                </c:pt>
                <c:pt idx="1566">
                  <c:v>ERR485706</c:v>
                </c:pt>
                <c:pt idx="1567">
                  <c:v>ERR485707</c:v>
                </c:pt>
                <c:pt idx="1568">
                  <c:v>ERR485708</c:v>
                </c:pt>
                <c:pt idx="1569">
                  <c:v>ERR485709</c:v>
                </c:pt>
                <c:pt idx="1570">
                  <c:v>ERR485710</c:v>
                </c:pt>
                <c:pt idx="1571">
                  <c:v>ERR485711</c:v>
                </c:pt>
                <c:pt idx="1572">
                  <c:v>ERR485712</c:v>
                </c:pt>
                <c:pt idx="1573">
                  <c:v>ERR485713</c:v>
                </c:pt>
                <c:pt idx="1574">
                  <c:v>ERR485714</c:v>
                </c:pt>
                <c:pt idx="1575">
                  <c:v>ERR485715</c:v>
                </c:pt>
                <c:pt idx="1576">
                  <c:v>ERR485716</c:v>
                </c:pt>
                <c:pt idx="1577">
                  <c:v>ERR485717</c:v>
                </c:pt>
                <c:pt idx="1578">
                  <c:v>ERR485718</c:v>
                </c:pt>
                <c:pt idx="1579">
                  <c:v>ERR485719</c:v>
                </c:pt>
                <c:pt idx="1580">
                  <c:v>ERR485720</c:v>
                </c:pt>
                <c:pt idx="1581">
                  <c:v>ERR485721</c:v>
                </c:pt>
                <c:pt idx="1582">
                  <c:v>ERR485722</c:v>
                </c:pt>
                <c:pt idx="1583">
                  <c:v>ERR485723</c:v>
                </c:pt>
                <c:pt idx="1584">
                  <c:v>ERR485724</c:v>
                </c:pt>
                <c:pt idx="1585">
                  <c:v>ERR485725</c:v>
                </c:pt>
                <c:pt idx="1586">
                  <c:v>ERR485726</c:v>
                </c:pt>
                <c:pt idx="1587">
                  <c:v>ERR485727</c:v>
                </c:pt>
                <c:pt idx="1588">
                  <c:v>ERR485728</c:v>
                </c:pt>
                <c:pt idx="1589">
                  <c:v>ERR485729</c:v>
                </c:pt>
                <c:pt idx="1590">
                  <c:v>ERR485730</c:v>
                </c:pt>
                <c:pt idx="1591">
                  <c:v>ERR485731</c:v>
                </c:pt>
                <c:pt idx="1592">
                  <c:v>ERR485732</c:v>
                </c:pt>
                <c:pt idx="1593">
                  <c:v>ERR485733</c:v>
                </c:pt>
                <c:pt idx="1594">
                  <c:v>ERR485734</c:v>
                </c:pt>
                <c:pt idx="1595">
                  <c:v>ERR485735</c:v>
                </c:pt>
                <c:pt idx="1596">
                  <c:v>ERR485736</c:v>
                </c:pt>
                <c:pt idx="1597">
                  <c:v>ERR485737</c:v>
                </c:pt>
                <c:pt idx="1598">
                  <c:v>ERR485738</c:v>
                </c:pt>
                <c:pt idx="1599">
                  <c:v>ERR485739</c:v>
                </c:pt>
                <c:pt idx="1600">
                  <c:v>ERR485740</c:v>
                </c:pt>
                <c:pt idx="1601">
                  <c:v>ERR485741</c:v>
                </c:pt>
                <c:pt idx="1602">
                  <c:v>ERR485742</c:v>
                </c:pt>
                <c:pt idx="1603">
                  <c:v>ERR485743</c:v>
                </c:pt>
                <c:pt idx="1604">
                  <c:v>ERR485744</c:v>
                </c:pt>
                <c:pt idx="1605">
                  <c:v>ERR485745</c:v>
                </c:pt>
                <c:pt idx="1606">
                  <c:v>ERR485746</c:v>
                </c:pt>
                <c:pt idx="1607">
                  <c:v>ERR485747</c:v>
                </c:pt>
                <c:pt idx="1608">
                  <c:v>ERR485748</c:v>
                </c:pt>
                <c:pt idx="1609">
                  <c:v>ERR485749</c:v>
                </c:pt>
                <c:pt idx="1610">
                  <c:v>ERR485750</c:v>
                </c:pt>
                <c:pt idx="1611">
                  <c:v>ERR485751</c:v>
                </c:pt>
                <c:pt idx="1612">
                  <c:v>ERR485752</c:v>
                </c:pt>
                <c:pt idx="1613">
                  <c:v>ERR485753</c:v>
                </c:pt>
                <c:pt idx="1614">
                  <c:v>ERR485754</c:v>
                </c:pt>
                <c:pt idx="1615">
                  <c:v>ERR485755</c:v>
                </c:pt>
                <c:pt idx="1616">
                  <c:v>ERR485756</c:v>
                </c:pt>
                <c:pt idx="1617">
                  <c:v>ERR485757</c:v>
                </c:pt>
                <c:pt idx="1618">
                  <c:v>ERR485758</c:v>
                </c:pt>
                <c:pt idx="1619">
                  <c:v>ERR485759</c:v>
                </c:pt>
                <c:pt idx="1620">
                  <c:v>ERR485760</c:v>
                </c:pt>
                <c:pt idx="1621">
                  <c:v>ERR485761</c:v>
                </c:pt>
                <c:pt idx="1622">
                  <c:v>ERR485762</c:v>
                </c:pt>
                <c:pt idx="1623">
                  <c:v>ERR485763</c:v>
                </c:pt>
                <c:pt idx="1624">
                  <c:v>ERR485764</c:v>
                </c:pt>
                <c:pt idx="1625">
                  <c:v>ERR485765</c:v>
                </c:pt>
                <c:pt idx="1626">
                  <c:v>ERR485766</c:v>
                </c:pt>
                <c:pt idx="1627">
                  <c:v>ERR485767</c:v>
                </c:pt>
                <c:pt idx="1628">
                  <c:v>ERR485768</c:v>
                </c:pt>
                <c:pt idx="1629">
                  <c:v>ERR485769</c:v>
                </c:pt>
                <c:pt idx="1630">
                  <c:v>ERR485770</c:v>
                </c:pt>
                <c:pt idx="1631">
                  <c:v>ERR485771</c:v>
                </c:pt>
                <c:pt idx="1632">
                  <c:v>ERR485772</c:v>
                </c:pt>
                <c:pt idx="1633">
                  <c:v>ERR485773</c:v>
                </c:pt>
                <c:pt idx="1634">
                  <c:v>ERR485774</c:v>
                </c:pt>
                <c:pt idx="1635">
                  <c:v>ERR485775</c:v>
                </c:pt>
                <c:pt idx="1636">
                  <c:v>ERR485776</c:v>
                </c:pt>
                <c:pt idx="1637">
                  <c:v>ERR485777</c:v>
                </c:pt>
                <c:pt idx="1638">
                  <c:v>ERR485778</c:v>
                </c:pt>
                <c:pt idx="1639">
                  <c:v>ERR485779</c:v>
                </c:pt>
                <c:pt idx="1640">
                  <c:v>ERR485780</c:v>
                </c:pt>
                <c:pt idx="1641">
                  <c:v>ERR485781</c:v>
                </c:pt>
                <c:pt idx="1642">
                  <c:v>ERR485782</c:v>
                </c:pt>
                <c:pt idx="1643">
                  <c:v>ERR485783</c:v>
                </c:pt>
                <c:pt idx="1644">
                  <c:v>ERR485784</c:v>
                </c:pt>
                <c:pt idx="1645">
                  <c:v>ERR485785</c:v>
                </c:pt>
                <c:pt idx="1646">
                  <c:v>ERR485786</c:v>
                </c:pt>
                <c:pt idx="1647">
                  <c:v>ERR485787</c:v>
                </c:pt>
                <c:pt idx="1648">
                  <c:v>ERR485788</c:v>
                </c:pt>
                <c:pt idx="1649">
                  <c:v>ERR485789</c:v>
                </c:pt>
                <c:pt idx="1650">
                  <c:v>ERR485790</c:v>
                </c:pt>
                <c:pt idx="1651">
                  <c:v>ERR485791</c:v>
                </c:pt>
                <c:pt idx="1652">
                  <c:v>ERR485792</c:v>
                </c:pt>
                <c:pt idx="1653">
                  <c:v>ERR485793</c:v>
                </c:pt>
                <c:pt idx="1654">
                  <c:v>ERR485794</c:v>
                </c:pt>
                <c:pt idx="1655">
                  <c:v>ERR485795</c:v>
                </c:pt>
                <c:pt idx="1656">
                  <c:v>ERR485796</c:v>
                </c:pt>
                <c:pt idx="1657">
                  <c:v>ERR485797</c:v>
                </c:pt>
                <c:pt idx="1658">
                  <c:v>ERR485798</c:v>
                </c:pt>
                <c:pt idx="1659">
                  <c:v>ERR485799</c:v>
                </c:pt>
                <c:pt idx="1660">
                  <c:v>ERR485800</c:v>
                </c:pt>
                <c:pt idx="1661">
                  <c:v>ERR485801</c:v>
                </c:pt>
                <c:pt idx="1662">
                  <c:v>ERR485802</c:v>
                </c:pt>
                <c:pt idx="1663">
                  <c:v>ERR485803</c:v>
                </c:pt>
                <c:pt idx="1664">
                  <c:v>ERR485804</c:v>
                </c:pt>
                <c:pt idx="1665">
                  <c:v>ERR485805</c:v>
                </c:pt>
                <c:pt idx="1666">
                  <c:v>ERR485806</c:v>
                </c:pt>
                <c:pt idx="1667">
                  <c:v>ERR485807</c:v>
                </c:pt>
                <c:pt idx="1668">
                  <c:v>ERR485808</c:v>
                </c:pt>
                <c:pt idx="1669">
                  <c:v>ERR485809</c:v>
                </c:pt>
                <c:pt idx="1670">
                  <c:v>ERR485810</c:v>
                </c:pt>
                <c:pt idx="1671">
                  <c:v>ERR485811</c:v>
                </c:pt>
                <c:pt idx="1672">
                  <c:v>ERR485812</c:v>
                </c:pt>
                <c:pt idx="1673">
                  <c:v>ERR485813</c:v>
                </c:pt>
                <c:pt idx="1674">
                  <c:v>ERR485814</c:v>
                </c:pt>
                <c:pt idx="1675">
                  <c:v>ERR485815</c:v>
                </c:pt>
                <c:pt idx="1676">
                  <c:v>ERR485816</c:v>
                </c:pt>
                <c:pt idx="1677">
                  <c:v>ERR485817</c:v>
                </c:pt>
                <c:pt idx="1678">
                  <c:v>ERR485818</c:v>
                </c:pt>
                <c:pt idx="1679">
                  <c:v>ERR485819</c:v>
                </c:pt>
                <c:pt idx="1680">
                  <c:v>ERR485820</c:v>
                </c:pt>
                <c:pt idx="1681">
                  <c:v>ERR485821</c:v>
                </c:pt>
                <c:pt idx="1682">
                  <c:v>ERR485822</c:v>
                </c:pt>
                <c:pt idx="1683">
                  <c:v>ERR485823</c:v>
                </c:pt>
                <c:pt idx="1684">
                  <c:v>ERR485824</c:v>
                </c:pt>
                <c:pt idx="1685">
                  <c:v>ERR485825</c:v>
                </c:pt>
                <c:pt idx="1686">
                  <c:v>ERR485826</c:v>
                </c:pt>
                <c:pt idx="1687">
                  <c:v>ERR485827</c:v>
                </c:pt>
                <c:pt idx="1688">
                  <c:v>ERR485828</c:v>
                </c:pt>
                <c:pt idx="1689">
                  <c:v>ERR485829</c:v>
                </c:pt>
                <c:pt idx="1690">
                  <c:v>ERR485830</c:v>
                </c:pt>
                <c:pt idx="1691">
                  <c:v>ERR485831</c:v>
                </c:pt>
                <c:pt idx="1692">
                  <c:v>ERR485832</c:v>
                </c:pt>
                <c:pt idx="1693">
                  <c:v>ERR485833</c:v>
                </c:pt>
                <c:pt idx="1694">
                  <c:v>ERR485834</c:v>
                </c:pt>
                <c:pt idx="1695">
                  <c:v>ERR485835</c:v>
                </c:pt>
                <c:pt idx="1696">
                  <c:v>ERR485836</c:v>
                </c:pt>
                <c:pt idx="1697">
                  <c:v>ERR485837</c:v>
                </c:pt>
                <c:pt idx="1698">
                  <c:v>ERR485838</c:v>
                </c:pt>
                <c:pt idx="1699">
                  <c:v>ERR485839</c:v>
                </c:pt>
                <c:pt idx="1700">
                  <c:v>ERR485840</c:v>
                </c:pt>
                <c:pt idx="1701">
                  <c:v>ERR485841</c:v>
                </c:pt>
                <c:pt idx="1702">
                  <c:v>ERR485842</c:v>
                </c:pt>
                <c:pt idx="1703">
                  <c:v>ERR485843</c:v>
                </c:pt>
                <c:pt idx="1704">
                  <c:v>ERR485844</c:v>
                </c:pt>
                <c:pt idx="1705">
                  <c:v>ERR485845</c:v>
                </c:pt>
                <c:pt idx="1706">
                  <c:v>ERR485846</c:v>
                </c:pt>
                <c:pt idx="1707">
                  <c:v>ERR485847</c:v>
                </c:pt>
                <c:pt idx="1708">
                  <c:v>ERR485848</c:v>
                </c:pt>
                <c:pt idx="1709">
                  <c:v>ERR485849</c:v>
                </c:pt>
                <c:pt idx="1710">
                  <c:v>ERR485850</c:v>
                </c:pt>
                <c:pt idx="1711">
                  <c:v>ERR485851</c:v>
                </c:pt>
                <c:pt idx="1712">
                  <c:v>ERR485852</c:v>
                </c:pt>
                <c:pt idx="1713">
                  <c:v>ERR485853</c:v>
                </c:pt>
                <c:pt idx="1714">
                  <c:v>ERR485854</c:v>
                </c:pt>
                <c:pt idx="1715">
                  <c:v>ERR485855</c:v>
                </c:pt>
                <c:pt idx="1716">
                  <c:v>ERR485856</c:v>
                </c:pt>
                <c:pt idx="1717">
                  <c:v>ERR485857</c:v>
                </c:pt>
                <c:pt idx="1718">
                  <c:v>ERR485858</c:v>
                </c:pt>
                <c:pt idx="1719">
                  <c:v>ERR485859</c:v>
                </c:pt>
                <c:pt idx="1720">
                  <c:v>ERR485860</c:v>
                </c:pt>
                <c:pt idx="1721">
                  <c:v>ERR485861</c:v>
                </c:pt>
                <c:pt idx="1722">
                  <c:v>ERR485862</c:v>
                </c:pt>
                <c:pt idx="1723">
                  <c:v>ERR485863</c:v>
                </c:pt>
                <c:pt idx="1724">
                  <c:v>ERR485864</c:v>
                </c:pt>
                <c:pt idx="1725">
                  <c:v>ERR485865</c:v>
                </c:pt>
                <c:pt idx="1726">
                  <c:v>ERR485866</c:v>
                </c:pt>
                <c:pt idx="1727">
                  <c:v>ERR485867</c:v>
                </c:pt>
                <c:pt idx="1728">
                  <c:v>ERR485868</c:v>
                </c:pt>
                <c:pt idx="1729">
                  <c:v>ERR485869</c:v>
                </c:pt>
                <c:pt idx="1730">
                  <c:v>ERR485870</c:v>
                </c:pt>
                <c:pt idx="1731">
                  <c:v>ERR485871</c:v>
                </c:pt>
                <c:pt idx="1732">
                  <c:v>ERR485872</c:v>
                </c:pt>
                <c:pt idx="1733">
                  <c:v>ERR485873</c:v>
                </c:pt>
                <c:pt idx="1734">
                  <c:v>ERR485874</c:v>
                </c:pt>
                <c:pt idx="1735">
                  <c:v>ERR485875</c:v>
                </c:pt>
                <c:pt idx="1736">
                  <c:v>ERR485876</c:v>
                </c:pt>
                <c:pt idx="1737">
                  <c:v>ERR485877</c:v>
                </c:pt>
                <c:pt idx="1738">
                  <c:v>ERR485878</c:v>
                </c:pt>
                <c:pt idx="1739">
                  <c:v>ERR485879</c:v>
                </c:pt>
                <c:pt idx="1740">
                  <c:v>ERR485880</c:v>
                </c:pt>
                <c:pt idx="1741">
                  <c:v>ERR485881</c:v>
                </c:pt>
                <c:pt idx="1742">
                  <c:v>ERR485882</c:v>
                </c:pt>
                <c:pt idx="1743">
                  <c:v>ERR485883</c:v>
                </c:pt>
                <c:pt idx="1744">
                  <c:v>ERR485884</c:v>
                </c:pt>
                <c:pt idx="1745">
                  <c:v>ERR485885</c:v>
                </c:pt>
                <c:pt idx="1746">
                  <c:v>ERR485886</c:v>
                </c:pt>
                <c:pt idx="1747">
                  <c:v>ERR485887</c:v>
                </c:pt>
                <c:pt idx="1748">
                  <c:v>ERR485888</c:v>
                </c:pt>
                <c:pt idx="1749">
                  <c:v>ERR485889</c:v>
                </c:pt>
                <c:pt idx="1750">
                  <c:v>ERR496935</c:v>
                </c:pt>
                <c:pt idx="1751">
                  <c:v>ERR496936</c:v>
                </c:pt>
                <c:pt idx="1752">
                  <c:v>ERR656303</c:v>
                </c:pt>
                <c:pt idx="1753">
                  <c:v>ERR656304</c:v>
                </c:pt>
                <c:pt idx="1754">
                  <c:v>ERR656305</c:v>
                </c:pt>
                <c:pt idx="1755">
                  <c:v>ERR656306</c:v>
                </c:pt>
                <c:pt idx="1756">
                  <c:v>ERR656307</c:v>
                </c:pt>
                <c:pt idx="1757">
                  <c:v>ERR656308</c:v>
                </c:pt>
                <c:pt idx="1758">
                  <c:v>ERR656309</c:v>
                </c:pt>
                <c:pt idx="1759">
                  <c:v>ERR656310</c:v>
                </c:pt>
                <c:pt idx="1760">
                  <c:v>ERR656311</c:v>
                </c:pt>
                <c:pt idx="1761">
                  <c:v>ERR369091</c:v>
                </c:pt>
                <c:pt idx="1762">
                  <c:v>ERR656312</c:v>
                </c:pt>
                <c:pt idx="1763">
                  <c:v>ERR656313</c:v>
                </c:pt>
                <c:pt idx="1764">
                  <c:v>ERR656314</c:v>
                </c:pt>
                <c:pt idx="1765">
                  <c:v>ERR656315</c:v>
                </c:pt>
                <c:pt idx="1766">
                  <c:v>ERR656316</c:v>
                </c:pt>
                <c:pt idx="1767">
                  <c:v>ERR656317</c:v>
                </c:pt>
                <c:pt idx="1768">
                  <c:v>ERR656318</c:v>
                </c:pt>
                <c:pt idx="1769">
                  <c:v>ERR656319</c:v>
                </c:pt>
                <c:pt idx="1770">
                  <c:v>ERR656320</c:v>
                </c:pt>
                <c:pt idx="1771">
                  <c:v>ERR656321</c:v>
                </c:pt>
                <c:pt idx="1772">
                  <c:v>ERR656322</c:v>
                </c:pt>
                <c:pt idx="1773">
                  <c:v>ERR656323</c:v>
                </c:pt>
                <c:pt idx="1774">
                  <c:v>ERR656324</c:v>
                </c:pt>
                <c:pt idx="1775">
                  <c:v>ERR656325</c:v>
                </c:pt>
                <c:pt idx="1776">
                  <c:v>ERR656326</c:v>
                </c:pt>
                <c:pt idx="1777">
                  <c:v>ERR656327</c:v>
                </c:pt>
                <c:pt idx="1778">
                  <c:v>ERR656328</c:v>
                </c:pt>
                <c:pt idx="1779">
                  <c:v>ERR656329</c:v>
                </c:pt>
                <c:pt idx="1780">
                  <c:v>ERR656330</c:v>
                </c:pt>
                <c:pt idx="1781">
                  <c:v>ERR656331</c:v>
                </c:pt>
                <c:pt idx="1782">
                  <c:v>ERR656332</c:v>
                </c:pt>
                <c:pt idx="1783">
                  <c:v>ERR656333</c:v>
                </c:pt>
                <c:pt idx="1784">
                  <c:v>ERR656334</c:v>
                </c:pt>
                <c:pt idx="1785">
                  <c:v>ERR656335</c:v>
                </c:pt>
                <c:pt idx="1786">
                  <c:v>ERR656336</c:v>
                </c:pt>
                <c:pt idx="1787">
                  <c:v>ERR656337</c:v>
                </c:pt>
                <c:pt idx="1788">
                  <c:v>ERR656338</c:v>
                </c:pt>
                <c:pt idx="1789">
                  <c:v>ERR656339</c:v>
                </c:pt>
                <c:pt idx="1790">
                  <c:v>ERR656340</c:v>
                </c:pt>
                <c:pt idx="1791">
                  <c:v>ERR656341</c:v>
                </c:pt>
                <c:pt idx="1792">
                  <c:v>ERR656342</c:v>
                </c:pt>
                <c:pt idx="1793">
                  <c:v>ERR656343</c:v>
                </c:pt>
                <c:pt idx="1794">
                  <c:v>ERR656344</c:v>
                </c:pt>
                <c:pt idx="1795">
                  <c:v>ERR656345</c:v>
                </c:pt>
                <c:pt idx="1796">
                  <c:v>ERR656346</c:v>
                </c:pt>
                <c:pt idx="1797">
                  <c:v>ERR656347</c:v>
                </c:pt>
                <c:pt idx="1798">
                  <c:v>ERR656348</c:v>
                </c:pt>
                <c:pt idx="1799">
                  <c:v>ERR656349</c:v>
                </c:pt>
                <c:pt idx="1800">
                  <c:v>ERR656350</c:v>
                </c:pt>
                <c:pt idx="1801">
                  <c:v>ERR656351</c:v>
                </c:pt>
                <c:pt idx="1802">
                  <c:v>ERR656352</c:v>
                </c:pt>
                <c:pt idx="1803">
                  <c:v>ERR656353</c:v>
                </c:pt>
                <c:pt idx="1804">
                  <c:v>ERR656354</c:v>
                </c:pt>
                <c:pt idx="1805">
                  <c:v>ERR656355</c:v>
                </c:pt>
                <c:pt idx="1806">
                  <c:v>ERR656356</c:v>
                </c:pt>
                <c:pt idx="1807">
                  <c:v>ERR656357</c:v>
                </c:pt>
                <c:pt idx="1808">
                  <c:v>ERR656358</c:v>
                </c:pt>
                <c:pt idx="1809">
                  <c:v>ERR656359</c:v>
                </c:pt>
                <c:pt idx="1810">
                  <c:v>ERR656360</c:v>
                </c:pt>
                <c:pt idx="1811">
                  <c:v>ERR656361</c:v>
                </c:pt>
                <c:pt idx="1812">
                  <c:v>ERR656362</c:v>
                </c:pt>
                <c:pt idx="1813">
                  <c:v>ERR656363</c:v>
                </c:pt>
                <c:pt idx="1814">
                  <c:v>ERR656364</c:v>
                </c:pt>
                <c:pt idx="1815">
                  <c:v>ERR656365</c:v>
                </c:pt>
                <c:pt idx="1816">
                  <c:v>ERR656366</c:v>
                </c:pt>
                <c:pt idx="1817">
                  <c:v>ERR656367</c:v>
                </c:pt>
                <c:pt idx="1818">
                  <c:v>ERR656368</c:v>
                </c:pt>
                <c:pt idx="1819">
                  <c:v>ERR656369</c:v>
                </c:pt>
                <c:pt idx="1820">
                  <c:v>ERR656370</c:v>
                </c:pt>
                <c:pt idx="1821">
                  <c:v>ERR656371</c:v>
                </c:pt>
                <c:pt idx="1822">
                  <c:v>ERR656372</c:v>
                </c:pt>
                <c:pt idx="1823">
                  <c:v>ERR656373</c:v>
                </c:pt>
                <c:pt idx="1824">
                  <c:v>ERR656374</c:v>
                </c:pt>
                <c:pt idx="1825">
                  <c:v>ERR656375</c:v>
                </c:pt>
                <c:pt idx="1826">
                  <c:v>ERR656376</c:v>
                </c:pt>
                <c:pt idx="1827">
                  <c:v>ERR656377</c:v>
                </c:pt>
                <c:pt idx="1828">
                  <c:v>ERR656378</c:v>
                </c:pt>
                <c:pt idx="1829">
                  <c:v>ERR656379</c:v>
                </c:pt>
                <c:pt idx="1830">
                  <c:v>ERR656380</c:v>
                </c:pt>
                <c:pt idx="1831">
                  <c:v>ERR656381</c:v>
                </c:pt>
                <c:pt idx="1832">
                  <c:v>ERR656382</c:v>
                </c:pt>
                <c:pt idx="1833">
                  <c:v>ERR656383</c:v>
                </c:pt>
                <c:pt idx="1834">
                  <c:v>ERR656384</c:v>
                </c:pt>
                <c:pt idx="1835">
                  <c:v>ERR656385</c:v>
                </c:pt>
                <c:pt idx="1836">
                  <c:v>ERR656386</c:v>
                </c:pt>
                <c:pt idx="1837">
                  <c:v>ERR656387</c:v>
                </c:pt>
                <c:pt idx="1838">
                  <c:v>ERR656388</c:v>
                </c:pt>
                <c:pt idx="1839">
                  <c:v>ERR656389</c:v>
                </c:pt>
                <c:pt idx="1840">
                  <c:v>ERR656390</c:v>
                </c:pt>
                <c:pt idx="1841">
                  <c:v>ERR656391</c:v>
                </c:pt>
                <c:pt idx="1842">
                  <c:v>ERR656392</c:v>
                </c:pt>
                <c:pt idx="1843">
                  <c:v>ERR656393</c:v>
                </c:pt>
                <c:pt idx="1844">
                  <c:v>ERR656394</c:v>
                </c:pt>
                <c:pt idx="1845">
                  <c:v>ERR656395</c:v>
                </c:pt>
                <c:pt idx="1846">
                  <c:v>ERR656396</c:v>
                </c:pt>
                <c:pt idx="1847">
                  <c:v>ERR656397</c:v>
                </c:pt>
                <c:pt idx="1848">
                  <c:v>ERR662473</c:v>
                </c:pt>
                <c:pt idx="1849">
                  <c:v>ERR662474</c:v>
                </c:pt>
                <c:pt idx="1850">
                  <c:v>ERR662475</c:v>
                </c:pt>
                <c:pt idx="1851">
                  <c:v>ERR662476</c:v>
                </c:pt>
                <c:pt idx="1852">
                  <c:v>ERR662477</c:v>
                </c:pt>
                <c:pt idx="1853">
                  <c:v>ERR662478</c:v>
                </c:pt>
                <c:pt idx="1854">
                  <c:v>ERR662479</c:v>
                </c:pt>
                <c:pt idx="1855">
                  <c:v>ERR662480</c:v>
                </c:pt>
                <c:pt idx="1856">
                  <c:v>ERR662481</c:v>
                </c:pt>
                <c:pt idx="1857">
                  <c:v>ERR662482</c:v>
                </c:pt>
                <c:pt idx="1858">
                  <c:v>ERR662483</c:v>
                </c:pt>
                <c:pt idx="1859">
                  <c:v>ERR662484</c:v>
                </c:pt>
                <c:pt idx="1860">
                  <c:v>ERR662485</c:v>
                </c:pt>
                <c:pt idx="1861">
                  <c:v>ERR662486</c:v>
                </c:pt>
                <c:pt idx="1862">
                  <c:v>ERR662487</c:v>
                </c:pt>
                <c:pt idx="1863">
                  <c:v>ERR662488</c:v>
                </c:pt>
                <c:pt idx="1864">
                  <c:v>ERR662489</c:v>
                </c:pt>
                <c:pt idx="1865">
                  <c:v>ERR662490</c:v>
                </c:pt>
                <c:pt idx="1866">
                  <c:v>ERR662491</c:v>
                </c:pt>
                <c:pt idx="1867">
                  <c:v>ERR662492</c:v>
                </c:pt>
                <c:pt idx="1868">
                  <c:v>ERR662493</c:v>
                </c:pt>
                <c:pt idx="1869">
                  <c:v>ERR662494</c:v>
                </c:pt>
                <c:pt idx="1870">
                  <c:v>ERR662495</c:v>
                </c:pt>
                <c:pt idx="1871">
                  <c:v>ERR662496</c:v>
                </c:pt>
                <c:pt idx="1872">
                  <c:v>ERR662497</c:v>
                </c:pt>
                <c:pt idx="1873">
                  <c:v>ERR662498</c:v>
                </c:pt>
                <c:pt idx="1874">
                  <c:v>ERR662499</c:v>
                </c:pt>
                <c:pt idx="1875">
                  <c:v>ERR662500</c:v>
                </c:pt>
                <c:pt idx="1876">
                  <c:v>ERR662501</c:v>
                </c:pt>
                <c:pt idx="1877">
                  <c:v>ERR662502</c:v>
                </c:pt>
                <c:pt idx="1878">
                  <c:v>ERR662503</c:v>
                </c:pt>
                <c:pt idx="1879">
                  <c:v>ERR662504</c:v>
                </c:pt>
                <c:pt idx="1880">
                  <c:v>ERR662505</c:v>
                </c:pt>
                <c:pt idx="1881">
                  <c:v>ERR662506</c:v>
                </c:pt>
                <c:pt idx="1882">
                  <c:v>ERR662507</c:v>
                </c:pt>
                <c:pt idx="1883">
                  <c:v>ERR662508</c:v>
                </c:pt>
                <c:pt idx="1884">
                  <c:v>ERR662509</c:v>
                </c:pt>
                <c:pt idx="1885">
                  <c:v>ERR662510</c:v>
                </c:pt>
                <c:pt idx="1886">
                  <c:v>ERR662511</c:v>
                </c:pt>
                <c:pt idx="1887">
                  <c:v>ERR662512</c:v>
                </c:pt>
                <c:pt idx="1888">
                  <c:v>ERR662513</c:v>
                </c:pt>
                <c:pt idx="1889">
                  <c:v>ERR662514</c:v>
                </c:pt>
                <c:pt idx="1890">
                  <c:v>ERR662515</c:v>
                </c:pt>
                <c:pt idx="1891">
                  <c:v>ERR662516</c:v>
                </c:pt>
                <c:pt idx="1892">
                  <c:v>ERR662517</c:v>
                </c:pt>
                <c:pt idx="1893">
                  <c:v>ERR662518</c:v>
                </c:pt>
                <c:pt idx="1894">
                  <c:v>ERR662519</c:v>
                </c:pt>
                <c:pt idx="1895">
                  <c:v>ERR662520</c:v>
                </c:pt>
                <c:pt idx="1896">
                  <c:v>ERR662521</c:v>
                </c:pt>
                <c:pt idx="1897">
                  <c:v>ERR662522</c:v>
                </c:pt>
                <c:pt idx="1898">
                  <c:v>ERR662523</c:v>
                </c:pt>
                <c:pt idx="1899">
                  <c:v>ERR662524</c:v>
                </c:pt>
                <c:pt idx="1900">
                  <c:v>ERR662525</c:v>
                </c:pt>
                <c:pt idx="1901">
                  <c:v>ERR662526</c:v>
                </c:pt>
                <c:pt idx="1902">
                  <c:v>ERR662527</c:v>
                </c:pt>
                <c:pt idx="1903">
                  <c:v>ERR662528</c:v>
                </c:pt>
                <c:pt idx="1904">
                  <c:v>ERR662529</c:v>
                </c:pt>
                <c:pt idx="1905">
                  <c:v>ERR662530</c:v>
                </c:pt>
                <c:pt idx="1906">
                  <c:v>ERR662531</c:v>
                </c:pt>
                <c:pt idx="1907">
                  <c:v>ERR662532</c:v>
                </c:pt>
                <c:pt idx="1908">
                  <c:v>ERR662533</c:v>
                </c:pt>
                <c:pt idx="1909">
                  <c:v>ERR662534</c:v>
                </c:pt>
                <c:pt idx="1910">
                  <c:v>ERR662535</c:v>
                </c:pt>
                <c:pt idx="1911">
                  <c:v>ERR662536</c:v>
                </c:pt>
                <c:pt idx="1912">
                  <c:v>ERR662537</c:v>
                </c:pt>
                <c:pt idx="1913">
                  <c:v>ERR662538</c:v>
                </c:pt>
                <c:pt idx="1914">
                  <c:v>ERR662539</c:v>
                </c:pt>
                <c:pt idx="1915">
                  <c:v>ERR662540</c:v>
                </c:pt>
                <c:pt idx="1916">
                  <c:v>ERR662541</c:v>
                </c:pt>
                <c:pt idx="1917">
                  <c:v>ERR662542</c:v>
                </c:pt>
                <c:pt idx="1918">
                  <c:v>ERR662543</c:v>
                </c:pt>
                <c:pt idx="1919">
                  <c:v>ERR662544</c:v>
                </c:pt>
                <c:pt idx="1920">
                  <c:v>ERR662545</c:v>
                </c:pt>
                <c:pt idx="1921">
                  <c:v>ERR662546</c:v>
                </c:pt>
                <c:pt idx="1922">
                  <c:v>ERR662547</c:v>
                </c:pt>
                <c:pt idx="1923">
                  <c:v>ERR662548</c:v>
                </c:pt>
                <c:pt idx="1924">
                  <c:v>ERR662549</c:v>
                </c:pt>
                <c:pt idx="1925">
                  <c:v>ERR662550</c:v>
                </c:pt>
                <c:pt idx="1926">
                  <c:v>ERR662551</c:v>
                </c:pt>
                <c:pt idx="1927">
                  <c:v>ERR662552</c:v>
                </c:pt>
                <c:pt idx="1928">
                  <c:v>ERR662553</c:v>
                </c:pt>
                <c:pt idx="1929">
                  <c:v>ERR662554</c:v>
                </c:pt>
                <c:pt idx="1930">
                  <c:v>ERR662555</c:v>
                </c:pt>
                <c:pt idx="1931">
                  <c:v>ERR662556</c:v>
                </c:pt>
                <c:pt idx="1932">
                  <c:v>ERR662557</c:v>
                </c:pt>
                <c:pt idx="1933">
                  <c:v>ERR662558</c:v>
                </c:pt>
                <c:pt idx="1934">
                  <c:v>ERR662559</c:v>
                </c:pt>
                <c:pt idx="1935">
                  <c:v>ERR662560</c:v>
                </c:pt>
                <c:pt idx="1936">
                  <c:v>ERR662561</c:v>
                </c:pt>
                <c:pt idx="1937">
                  <c:v>ERR662562</c:v>
                </c:pt>
                <c:pt idx="1938">
                  <c:v>ERR662563</c:v>
                </c:pt>
                <c:pt idx="1939">
                  <c:v>ERR662564</c:v>
                </c:pt>
                <c:pt idx="1940">
                  <c:v>ERR662565</c:v>
                </c:pt>
                <c:pt idx="1941">
                  <c:v>ERR662566</c:v>
                </c:pt>
                <c:pt idx="1942">
                  <c:v>ERR662567</c:v>
                </c:pt>
                <c:pt idx="1943">
                  <c:v>ERR662568</c:v>
                </c:pt>
                <c:pt idx="1944">
                  <c:v>ERR662569</c:v>
                </c:pt>
                <c:pt idx="1945">
                  <c:v>ERR662570</c:v>
                </c:pt>
                <c:pt idx="1946">
                  <c:v>ERR662571</c:v>
                </c:pt>
                <c:pt idx="1947">
                  <c:v>ERR662572</c:v>
                </c:pt>
                <c:pt idx="1948">
                  <c:v>ERR662573</c:v>
                </c:pt>
                <c:pt idx="1949">
                  <c:v>ERR662574</c:v>
                </c:pt>
                <c:pt idx="1950">
                  <c:v>ERR662575</c:v>
                </c:pt>
                <c:pt idx="1951">
                  <c:v>ERR662576</c:v>
                </c:pt>
                <c:pt idx="1952">
                  <c:v>ERR662577</c:v>
                </c:pt>
                <c:pt idx="1953">
                  <c:v>ERR662578</c:v>
                </c:pt>
                <c:pt idx="1954">
                  <c:v>ERR662579</c:v>
                </c:pt>
                <c:pt idx="1955">
                  <c:v>ERR662580</c:v>
                </c:pt>
                <c:pt idx="1956">
                  <c:v>ERR662581</c:v>
                </c:pt>
                <c:pt idx="1957">
                  <c:v>ERR662582</c:v>
                </c:pt>
                <c:pt idx="1958">
                  <c:v>ERR662583</c:v>
                </c:pt>
                <c:pt idx="1959">
                  <c:v>ERR662584</c:v>
                </c:pt>
                <c:pt idx="1960">
                  <c:v>ERR662585</c:v>
                </c:pt>
                <c:pt idx="1961">
                  <c:v>ERR662586</c:v>
                </c:pt>
                <c:pt idx="1962">
                  <c:v>ERR662587</c:v>
                </c:pt>
                <c:pt idx="1963">
                  <c:v>ERR662588</c:v>
                </c:pt>
                <c:pt idx="1964">
                  <c:v>ERR662589</c:v>
                </c:pt>
                <c:pt idx="1965">
                  <c:v>ERR662590</c:v>
                </c:pt>
                <c:pt idx="1966">
                  <c:v>ERR662591</c:v>
                </c:pt>
                <c:pt idx="1967">
                  <c:v>ERR662592</c:v>
                </c:pt>
                <c:pt idx="1968">
                  <c:v>ERR662593</c:v>
                </c:pt>
                <c:pt idx="1969">
                  <c:v>ERR662594</c:v>
                </c:pt>
                <c:pt idx="1970">
                  <c:v>ERR662595</c:v>
                </c:pt>
                <c:pt idx="1971">
                  <c:v>ERR708482</c:v>
                </c:pt>
                <c:pt idx="1972">
                  <c:v>ERR708483</c:v>
                </c:pt>
                <c:pt idx="1973">
                  <c:v>ERR909363</c:v>
                </c:pt>
                <c:pt idx="1974">
                  <c:v>ERR909364</c:v>
                </c:pt>
                <c:pt idx="1975">
                  <c:v>ERR909365</c:v>
                </c:pt>
                <c:pt idx="1976">
                  <c:v>ERR909366</c:v>
                </c:pt>
                <c:pt idx="1977">
                  <c:v>ERR909367</c:v>
                </c:pt>
                <c:pt idx="1978">
                  <c:v>ERR909368</c:v>
                </c:pt>
                <c:pt idx="1979">
                  <c:v>ERR909369</c:v>
                </c:pt>
                <c:pt idx="1980">
                  <c:v>ERR909370</c:v>
                </c:pt>
                <c:pt idx="1981">
                  <c:v>ERR909371</c:v>
                </c:pt>
                <c:pt idx="1982">
                  <c:v>ERR909372</c:v>
                </c:pt>
                <c:pt idx="1983">
                  <c:v>ERR909373</c:v>
                </c:pt>
                <c:pt idx="1984">
                  <c:v>ERR909374</c:v>
                </c:pt>
                <c:pt idx="1985">
                  <c:v>ERR909375</c:v>
                </c:pt>
                <c:pt idx="1986">
                  <c:v>ERR909376</c:v>
                </c:pt>
                <c:pt idx="1987">
                  <c:v>ERR909377</c:v>
                </c:pt>
                <c:pt idx="1988">
                  <c:v>ERR909378</c:v>
                </c:pt>
                <c:pt idx="1989">
                  <c:v>ERR909379</c:v>
                </c:pt>
                <c:pt idx="1990">
                  <c:v>ERR909380</c:v>
                </c:pt>
                <c:pt idx="1991">
                  <c:v>ERR909381</c:v>
                </c:pt>
                <c:pt idx="1992">
                  <c:v>ERR909382</c:v>
                </c:pt>
                <c:pt idx="1993">
                  <c:v>ERR909383</c:v>
                </c:pt>
                <c:pt idx="1994">
                  <c:v>ERR909384</c:v>
                </c:pt>
                <c:pt idx="1995">
                  <c:v>ERR909385</c:v>
                </c:pt>
                <c:pt idx="1996">
                  <c:v>ERR909386</c:v>
                </c:pt>
                <c:pt idx="1997">
                  <c:v>ERR909387</c:v>
                </c:pt>
                <c:pt idx="1998">
                  <c:v>ERR909388</c:v>
                </c:pt>
                <c:pt idx="1999">
                  <c:v>ERR909389</c:v>
                </c:pt>
                <c:pt idx="2000">
                  <c:v>ERR909390</c:v>
                </c:pt>
                <c:pt idx="2001">
                  <c:v>ERR909391</c:v>
                </c:pt>
                <c:pt idx="2002">
                  <c:v>ERR909392</c:v>
                </c:pt>
                <c:pt idx="2003">
                  <c:v>ERR909393</c:v>
                </c:pt>
                <c:pt idx="2004">
                  <c:v>ERR909394</c:v>
                </c:pt>
                <c:pt idx="2005">
                  <c:v>ERR909395</c:v>
                </c:pt>
                <c:pt idx="2006">
                  <c:v>ERR909396</c:v>
                </c:pt>
                <c:pt idx="2007">
                  <c:v>ERR909397</c:v>
                </c:pt>
                <c:pt idx="2008">
                  <c:v>ERR909398</c:v>
                </c:pt>
                <c:pt idx="2009">
                  <c:v>ERR909399</c:v>
                </c:pt>
                <c:pt idx="2010">
                  <c:v>ERR909400</c:v>
                </c:pt>
                <c:pt idx="2011">
                  <c:v>ERR909401</c:v>
                </c:pt>
                <c:pt idx="2012">
                  <c:v>ERR909402</c:v>
                </c:pt>
                <c:pt idx="2013">
                  <c:v>ERR909403</c:v>
                </c:pt>
                <c:pt idx="2014">
                  <c:v>ERR909404</c:v>
                </c:pt>
                <c:pt idx="2015">
                  <c:v>ERR909405</c:v>
                </c:pt>
                <c:pt idx="2016">
                  <c:v>ERR909406</c:v>
                </c:pt>
                <c:pt idx="2017">
                  <c:v>ERR909407</c:v>
                </c:pt>
                <c:pt idx="2018">
                  <c:v>ERR909408</c:v>
                </c:pt>
                <c:pt idx="2019">
                  <c:v>ERR909409</c:v>
                </c:pt>
                <c:pt idx="2020">
                  <c:v>ERR909410</c:v>
                </c:pt>
                <c:pt idx="2021">
                  <c:v>ERR909411</c:v>
                </c:pt>
                <c:pt idx="2022">
                  <c:v>ERR909412</c:v>
                </c:pt>
                <c:pt idx="2023">
                  <c:v>ERR909413</c:v>
                </c:pt>
                <c:pt idx="2024">
                  <c:v>ERR909414</c:v>
                </c:pt>
                <c:pt idx="2025">
                  <c:v>ERR909415</c:v>
                </c:pt>
                <c:pt idx="2026">
                  <c:v>ERR909416</c:v>
                </c:pt>
                <c:pt idx="2027">
                  <c:v>ERR909417</c:v>
                </c:pt>
                <c:pt idx="2028">
                  <c:v>ERR909418</c:v>
                </c:pt>
                <c:pt idx="2029">
                  <c:v>ERR909419</c:v>
                </c:pt>
                <c:pt idx="2030">
                  <c:v>ERR909420</c:v>
                </c:pt>
                <c:pt idx="2031">
                  <c:v>ERR909421</c:v>
                </c:pt>
                <c:pt idx="2032">
                  <c:v>ERR909422</c:v>
                </c:pt>
                <c:pt idx="2033">
                  <c:v>ERR909423</c:v>
                </c:pt>
                <c:pt idx="2034">
                  <c:v>ERR909424</c:v>
                </c:pt>
                <c:pt idx="2035">
                  <c:v>ERR909425</c:v>
                </c:pt>
                <c:pt idx="2036">
                  <c:v>ERR909426</c:v>
                </c:pt>
                <c:pt idx="2037">
                  <c:v>ERR909427</c:v>
                </c:pt>
                <c:pt idx="2038">
                  <c:v>ERR909428</c:v>
                </c:pt>
                <c:pt idx="2039">
                  <c:v>ERR909429</c:v>
                </c:pt>
                <c:pt idx="2040">
                  <c:v>ERR909430</c:v>
                </c:pt>
                <c:pt idx="2041">
                  <c:v>ERR909431</c:v>
                </c:pt>
                <c:pt idx="2042">
                  <c:v>ERR909432</c:v>
                </c:pt>
                <c:pt idx="2043">
                  <c:v>ERR909433</c:v>
                </c:pt>
                <c:pt idx="2044">
                  <c:v>ERR909434</c:v>
                </c:pt>
                <c:pt idx="2045">
                  <c:v>ERR909435</c:v>
                </c:pt>
                <c:pt idx="2046">
                  <c:v>ERR909436</c:v>
                </c:pt>
                <c:pt idx="2047">
                  <c:v>ERR909437</c:v>
                </c:pt>
                <c:pt idx="2048">
                  <c:v>ERR909438</c:v>
                </c:pt>
                <c:pt idx="2049">
                  <c:v>ERR909439</c:v>
                </c:pt>
                <c:pt idx="2050">
                  <c:v>ERR909440</c:v>
                </c:pt>
                <c:pt idx="2051">
                  <c:v>ERR909441</c:v>
                </c:pt>
                <c:pt idx="2052">
                  <c:v>ERR909442</c:v>
                </c:pt>
                <c:pt idx="2053">
                  <c:v>ERR909443</c:v>
                </c:pt>
                <c:pt idx="2054">
                  <c:v>ERR909444</c:v>
                </c:pt>
                <c:pt idx="2055">
                  <c:v>ERR909445</c:v>
                </c:pt>
                <c:pt idx="2056">
                  <c:v>ERR909446</c:v>
                </c:pt>
                <c:pt idx="2057">
                  <c:v>ERR909447</c:v>
                </c:pt>
                <c:pt idx="2058">
                  <c:v>ERR909448</c:v>
                </c:pt>
                <c:pt idx="2059">
                  <c:v>ERR909449</c:v>
                </c:pt>
                <c:pt idx="2060">
                  <c:v>ERR909450</c:v>
                </c:pt>
                <c:pt idx="2061">
                  <c:v>ERR909451</c:v>
                </c:pt>
                <c:pt idx="2062">
                  <c:v>ERR909452</c:v>
                </c:pt>
                <c:pt idx="2063">
                  <c:v>ERR909453</c:v>
                </c:pt>
                <c:pt idx="2064">
                  <c:v>ERR909454</c:v>
                </c:pt>
                <c:pt idx="2065">
                  <c:v>ERR909455</c:v>
                </c:pt>
                <c:pt idx="2066">
                  <c:v>ERR909456</c:v>
                </c:pt>
                <c:pt idx="2067">
                  <c:v>ERR909457</c:v>
                </c:pt>
                <c:pt idx="2068">
                  <c:v>ERR909458</c:v>
                </c:pt>
                <c:pt idx="2069">
                  <c:v>ERR909459</c:v>
                </c:pt>
                <c:pt idx="2070">
                  <c:v>ERR909460</c:v>
                </c:pt>
                <c:pt idx="2071">
                  <c:v>ERR909461</c:v>
                </c:pt>
                <c:pt idx="2072">
                  <c:v>ERR909462</c:v>
                </c:pt>
                <c:pt idx="2073">
                  <c:v>ERR909463</c:v>
                </c:pt>
                <c:pt idx="2074">
                  <c:v>ERR909464</c:v>
                </c:pt>
                <c:pt idx="2075">
                  <c:v>ERR909465</c:v>
                </c:pt>
                <c:pt idx="2076">
                  <c:v>ERR909466</c:v>
                </c:pt>
                <c:pt idx="2077">
                  <c:v>ERR909467</c:v>
                </c:pt>
                <c:pt idx="2078">
                  <c:v>ERR909468</c:v>
                </c:pt>
                <c:pt idx="2079">
                  <c:v>ERR909469</c:v>
                </c:pt>
                <c:pt idx="2080">
                  <c:v>ERR909470</c:v>
                </c:pt>
                <c:pt idx="2081">
                  <c:v>ERR909471</c:v>
                </c:pt>
                <c:pt idx="2082">
                  <c:v>ERR909472</c:v>
                </c:pt>
                <c:pt idx="2083">
                  <c:v>ERR909473</c:v>
                </c:pt>
                <c:pt idx="2084">
                  <c:v>ERR909474</c:v>
                </c:pt>
                <c:pt idx="2085">
                  <c:v>ERR909475</c:v>
                </c:pt>
                <c:pt idx="2086">
                  <c:v>ERR909476</c:v>
                </c:pt>
                <c:pt idx="2087">
                  <c:v>ERR909477</c:v>
                </c:pt>
                <c:pt idx="2088">
                  <c:v>ERR909478</c:v>
                </c:pt>
                <c:pt idx="2089">
                  <c:v>ERR909479</c:v>
                </c:pt>
                <c:pt idx="2090">
                  <c:v>ERR909480</c:v>
                </c:pt>
                <c:pt idx="2091">
                  <c:v>ERR909481</c:v>
                </c:pt>
                <c:pt idx="2092">
                  <c:v>ERR909482</c:v>
                </c:pt>
                <c:pt idx="2093">
                  <c:v>ERR909483</c:v>
                </c:pt>
                <c:pt idx="2094">
                  <c:v>ERR909484</c:v>
                </c:pt>
                <c:pt idx="2095">
                  <c:v>ERR909485</c:v>
                </c:pt>
                <c:pt idx="2096">
                  <c:v>ERR909486</c:v>
                </c:pt>
                <c:pt idx="2097">
                  <c:v>ERR909487</c:v>
                </c:pt>
                <c:pt idx="2098">
                  <c:v>ERR909488</c:v>
                </c:pt>
                <c:pt idx="2099">
                  <c:v>ERR909489</c:v>
                </c:pt>
                <c:pt idx="2100">
                  <c:v>ERR909490</c:v>
                </c:pt>
                <c:pt idx="2101">
                  <c:v>ERR909491</c:v>
                </c:pt>
                <c:pt idx="2102">
                  <c:v>ERR909492</c:v>
                </c:pt>
                <c:pt idx="2103">
                  <c:v>ERR986047</c:v>
                </c:pt>
                <c:pt idx="2104">
                  <c:v>ERR986048</c:v>
                </c:pt>
                <c:pt idx="2105">
                  <c:v>ERR986049</c:v>
                </c:pt>
                <c:pt idx="2106">
                  <c:v>ERR986050</c:v>
                </c:pt>
                <c:pt idx="2107">
                  <c:v>ERR986051</c:v>
                </c:pt>
                <c:pt idx="2108">
                  <c:v>ERR986052</c:v>
                </c:pt>
                <c:pt idx="2109">
                  <c:v>ERR986053</c:v>
                </c:pt>
                <c:pt idx="2110">
                  <c:v>ERR986054</c:v>
                </c:pt>
                <c:pt idx="2111">
                  <c:v>ERR986055</c:v>
                </c:pt>
                <c:pt idx="2112">
                  <c:v>ERR986056</c:v>
                </c:pt>
                <c:pt idx="2113">
                  <c:v>ERR986057</c:v>
                </c:pt>
                <c:pt idx="2114">
                  <c:v>ERR986058</c:v>
                </c:pt>
                <c:pt idx="2115">
                  <c:v>ERR986059</c:v>
                </c:pt>
                <c:pt idx="2116">
                  <c:v>ERR986060</c:v>
                </c:pt>
                <c:pt idx="2117">
                  <c:v>ERR986061</c:v>
                </c:pt>
                <c:pt idx="2118">
                  <c:v>ERR986062</c:v>
                </c:pt>
                <c:pt idx="2119">
                  <c:v>SRR1104742</c:v>
                </c:pt>
                <c:pt idx="2120">
                  <c:v>SRR1104963</c:v>
                </c:pt>
                <c:pt idx="2121">
                  <c:v>SRR1104964</c:v>
                </c:pt>
                <c:pt idx="2122">
                  <c:v>SRR1104965</c:v>
                </c:pt>
                <c:pt idx="2123">
                  <c:v>SRR1104966</c:v>
                </c:pt>
                <c:pt idx="2124">
                  <c:v>SRR1104967</c:v>
                </c:pt>
                <c:pt idx="2125">
                  <c:v>SRR1104970</c:v>
                </c:pt>
                <c:pt idx="2126">
                  <c:v>SRR1104971</c:v>
                </c:pt>
                <c:pt idx="2127">
                  <c:v>SRR1104972</c:v>
                </c:pt>
                <c:pt idx="2128">
                  <c:v>SRR1104973</c:v>
                </c:pt>
                <c:pt idx="2129">
                  <c:v>SRR1104974</c:v>
                </c:pt>
                <c:pt idx="2130">
                  <c:v>SRR1104975</c:v>
                </c:pt>
                <c:pt idx="2131">
                  <c:v>SRR1104976</c:v>
                </c:pt>
                <c:pt idx="2132">
                  <c:v>SRR1104977</c:v>
                </c:pt>
                <c:pt idx="2133">
                  <c:v>SRR1104978</c:v>
                </c:pt>
                <c:pt idx="2134">
                  <c:v>SRR1104979</c:v>
                </c:pt>
                <c:pt idx="2135">
                  <c:v>SRR1104980</c:v>
                </c:pt>
                <c:pt idx="2136">
                  <c:v>SRR1104981</c:v>
                </c:pt>
                <c:pt idx="2137">
                  <c:v>SRR1104982</c:v>
                </c:pt>
                <c:pt idx="2138">
                  <c:v>SRR1104983</c:v>
                </c:pt>
                <c:pt idx="2139">
                  <c:v>SRR1105864</c:v>
                </c:pt>
                <c:pt idx="2140">
                  <c:v>SRR1105865</c:v>
                </c:pt>
                <c:pt idx="2141">
                  <c:v>SRR1105866</c:v>
                </c:pt>
                <c:pt idx="2142">
                  <c:v>SRR1105867</c:v>
                </c:pt>
                <c:pt idx="2143">
                  <c:v>SRR1105868</c:v>
                </c:pt>
                <c:pt idx="2144">
                  <c:v>SRR1105869</c:v>
                </c:pt>
                <c:pt idx="2145">
                  <c:v>SRR1105870</c:v>
                </c:pt>
                <c:pt idx="2146">
                  <c:v>SRR1105871</c:v>
                </c:pt>
                <c:pt idx="2147">
                  <c:v>SRR1105872</c:v>
                </c:pt>
                <c:pt idx="2148">
                  <c:v>SRR1105873</c:v>
                </c:pt>
                <c:pt idx="2149">
                  <c:v>SRR1105874</c:v>
                </c:pt>
                <c:pt idx="2150">
                  <c:v>SRR1105875</c:v>
                </c:pt>
                <c:pt idx="2151">
                  <c:v>SRR1105876</c:v>
                </c:pt>
                <c:pt idx="2152">
                  <c:v>SRR1105877</c:v>
                </c:pt>
                <c:pt idx="2153">
                  <c:v>SRR1105878</c:v>
                </c:pt>
                <c:pt idx="2154">
                  <c:v>SRR1105879</c:v>
                </c:pt>
                <c:pt idx="2155">
                  <c:v>SRR1105880</c:v>
                </c:pt>
                <c:pt idx="2156">
                  <c:v>SRR1105881</c:v>
                </c:pt>
                <c:pt idx="2157">
                  <c:v>SRR1105882</c:v>
                </c:pt>
                <c:pt idx="2158">
                  <c:v>SRR1105883</c:v>
                </c:pt>
                <c:pt idx="2159">
                  <c:v>SRR1105884</c:v>
                </c:pt>
                <c:pt idx="2160">
                  <c:v>SRR1105885</c:v>
                </c:pt>
                <c:pt idx="2161">
                  <c:v>SRR1105886</c:v>
                </c:pt>
                <c:pt idx="2162">
                  <c:v>SRR1105887</c:v>
                </c:pt>
                <c:pt idx="2163">
                  <c:v>SRR1105888</c:v>
                </c:pt>
                <c:pt idx="2164">
                  <c:v>SRR1105889</c:v>
                </c:pt>
                <c:pt idx="2165">
                  <c:v>SRR1105890</c:v>
                </c:pt>
                <c:pt idx="2166">
                  <c:v>SRR1105891</c:v>
                </c:pt>
                <c:pt idx="2167">
                  <c:v>SRR1105892</c:v>
                </c:pt>
                <c:pt idx="2168">
                  <c:v>SRR1105893</c:v>
                </c:pt>
                <c:pt idx="2169">
                  <c:v>SRR1105894</c:v>
                </c:pt>
                <c:pt idx="2170">
                  <c:v>SRR1105895</c:v>
                </c:pt>
                <c:pt idx="2171">
                  <c:v>SRR1105896</c:v>
                </c:pt>
                <c:pt idx="2172">
                  <c:v>SRR1105897</c:v>
                </c:pt>
                <c:pt idx="2173">
                  <c:v>SRR1105898</c:v>
                </c:pt>
                <c:pt idx="2174">
                  <c:v>SRR1105899</c:v>
                </c:pt>
                <c:pt idx="2175">
                  <c:v>SRR1105900</c:v>
                </c:pt>
                <c:pt idx="2176">
                  <c:v>SRR1105901</c:v>
                </c:pt>
                <c:pt idx="2177">
                  <c:v>SRR1105902</c:v>
                </c:pt>
                <c:pt idx="2178">
                  <c:v>SRR1105903</c:v>
                </c:pt>
                <c:pt idx="2179">
                  <c:v>SRR1105904</c:v>
                </c:pt>
                <c:pt idx="2180">
                  <c:v>SRR1105905</c:v>
                </c:pt>
                <c:pt idx="2181">
                  <c:v>SRR1105906</c:v>
                </c:pt>
                <c:pt idx="2182">
                  <c:v>SRR1105907</c:v>
                </c:pt>
                <c:pt idx="2183">
                  <c:v>SRR1105908</c:v>
                </c:pt>
                <c:pt idx="2184">
                  <c:v>SRR1105909</c:v>
                </c:pt>
                <c:pt idx="2185">
                  <c:v>SRR1105910</c:v>
                </c:pt>
                <c:pt idx="2186">
                  <c:v>SRR1105911</c:v>
                </c:pt>
                <c:pt idx="2187">
                  <c:v>SRR1105912</c:v>
                </c:pt>
                <c:pt idx="2188">
                  <c:v>SRR1105913</c:v>
                </c:pt>
                <c:pt idx="2189">
                  <c:v>SRR1105914</c:v>
                </c:pt>
                <c:pt idx="2190">
                  <c:v>SRR1105915</c:v>
                </c:pt>
                <c:pt idx="2191">
                  <c:v>SRR1105916</c:v>
                </c:pt>
                <c:pt idx="2192">
                  <c:v>SRR1105917</c:v>
                </c:pt>
                <c:pt idx="2193">
                  <c:v>SRR1105918</c:v>
                </c:pt>
                <c:pt idx="2194">
                  <c:v>SRR1105919</c:v>
                </c:pt>
                <c:pt idx="2195">
                  <c:v>SRR1105920</c:v>
                </c:pt>
                <c:pt idx="2196">
                  <c:v>SRR1105921</c:v>
                </c:pt>
                <c:pt idx="2197">
                  <c:v>SRR1105922</c:v>
                </c:pt>
                <c:pt idx="2198">
                  <c:v>SRR1105923</c:v>
                </c:pt>
                <c:pt idx="2199">
                  <c:v>SRR1105924</c:v>
                </c:pt>
                <c:pt idx="2200">
                  <c:v>SRR1105925</c:v>
                </c:pt>
                <c:pt idx="2201">
                  <c:v>SRR1105926</c:v>
                </c:pt>
                <c:pt idx="2202">
                  <c:v>SRR1105927</c:v>
                </c:pt>
                <c:pt idx="2203">
                  <c:v>SRR1105928</c:v>
                </c:pt>
                <c:pt idx="2204">
                  <c:v>SRR1105929</c:v>
                </c:pt>
                <c:pt idx="2205">
                  <c:v>SRR1105930</c:v>
                </c:pt>
                <c:pt idx="2206">
                  <c:v>SRR1105931</c:v>
                </c:pt>
                <c:pt idx="2207">
                  <c:v>SRR1105932</c:v>
                </c:pt>
                <c:pt idx="2208">
                  <c:v>SRR1105933</c:v>
                </c:pt>
                <c:pt idx="2209">
                  <c:v>SRR1105934</c:v>
                </c:pt>
                <c:pt idx="2210">
                  <c:v>SRR1105935</c:v>
                </c:pt>
                <c:pt idx="2211">
                  <c:v>SRR1105936</c:v>
                </c:pt>
                <c:pt idx="2212">
                  <c:v>SRR1105937</c:v>
                </c:pt>
                <c:pt idx="2213">
                  <c:v>SRR1105938</c:v>
                </c:pt>
                <c:pt idx="2214">
                  <c:v>SRR1105939</c:v>
                </c:pt>
                <c:pt idx="2215">
                  <c:v>SRR1105940</c:v>
                </c:pt>
                <c:pt idx="2216">
                  <c:v>SRR1105941</c:v>
                </c:pt>
                <c:pt idx="2217">
                  <c:v>SRR1105942</c:v>
                </c:pt>
                <c:pt idx="2218">
                  <c:v>SRR1105943</c:v>
                </c:pt>
                <c:pt idx="2219">
                  <c:v>SRR1105944</c:v>
                </c:pt>
                <c:pt idx="2220">
                  <c:v>SRR1105945</c:v>
                </c:pt>
                <c:pt idx="2221">
                  <c:v>SRR1105946</c:v>
                </c:pt>
                <c:pt idx="2222">
                  <c:v>SRR1105947</c:v>
                </c:pt>
                <c:pt idx="2223">
                  <c:v>SRR1105948</c:v>
                </c:pt>
                <c:pt idx="2224">
                  <c:v>SRR1105949</c:v>
                </c:pt>
                <c:pt idx="2225">
                  <c:v>SRR1105950</c:v>
                </c:pt>
                <c:pt idx="2226">
                  <c:v>SRR1105951</c:v>
                </c:pt>
                <c:pt idx="2227">
                  <c:v>SRR1105952</c:v>
                </c:pt>
                <c:pt idx="2228">
                  <c:v>SRR1105953</c:v>
                </c:pt>
                <c:pt idx="2229">
                  <c:v>SRR1105954</c:v>
                </c:pt>
                <c:pt idx="2230">
                  <c:v>SRR1105955</c:v>
                </c:pt>
                <c:pt idx="2231">
                  <c:v>SRR1105956</c:v>
                </c:pt>
                <c:pt idx="2232">
                  <c:v>SRR1105957</c:v>
                </c:pt>
                <c:pt idx="2233">
                  <c:v>SRR1105958</c:v>
                </c:pt>
                <c:pt idx="2234">
                  <c:v>SRR1105959</c:v>
                </c:pt>
                <c:pt idx="2235">
                  <c:v>SRR1105960</c:v>
                </c:pt>
                <c:pt idx="2236">
                  <c:v>SRR1105961</c:v>
                </c:pt>
                <c:pt idx="2237">
                  <c:v>SRR1105962</c:v>
                </c:pt>
                <c:pt idx="2238">
                  <c:v>SRR1105963</c:v>
                </c:pt>
                <c:pt idx="2239">
                  <c:v>SRR1105964</c:v>
                </c:pt>
                <c:pt idx="2240">
                  <c:v>SRR1105965</c:v>
                </c:pt>
                <c:pt idx="2241">
                  <c:v>SRR1105966</c:v>
                </c:pt>
                <c:pt idx="2242">
                  <c:v>SRR1105967</c:v>
                </c:pt>
                <c:pt idx="2243">
                  <c:v>SRR1105968</c:v>
                </c:pt>
                <c:pt idx="2244">
                  <c:v>SRR1105969</c:v>
                </c:pt>
                <c:pt idx="2245">
                  <c:v>SRR1105970</c:v>
                </c:pt>
                <c:pt idx="2246">
                  <c:v>SRR1105971</c:v>
                </c:pt>
                <c:pt idx="2247">
                  <c:v>SRR1105972</c:v>
                </c:pt>
                <c:pt idx="2248">
                  <c:v>SRR1105973</c:v>
                </c:pt>
                <c:pt idx="2249">
                  <c:v>SRR1105974</c:v>
                </c:pt>
                <c:pt idx="2250">
                  <c:v>SRR1105975</c:v>
                </c:pt>
                <c:pt idx="2251">
                  <c:v>SRR1105976</c:v>
                </c:pt>
                <c:pt idx="2252">
                  <c:v>SRR1105977</c:v>
                </c:pt>
                <c:pt idx="2253">
                  <c:v>SRR1105978</c:v>
                </c:pt>
                <c:pt idx="2254">
                  <c:v>SRR1105979</c:v>
                </c:pt>
                <c:pt idx="2255">
                  <c:v>SRR1105980</c:v>
                </c:pt>
                <c:pt idx="2256">
                  <c:v>SRR1105981</c:v>
                </c:pt>
                <c:pt idx="2257">
                  <c:v>SRR1105982</c:v>
                </c:pt>
                <c:pt idx="2258">
                  <c:v>SRR1105983</c:v>
                </c:pt>
                <c:pt idx="2259">
                  <c:v>SRR1105984</c:v>
                </c:pt>
                <c:pt idx="2260">
                  <c:v>SRR1105985</c:v>
                </c:pt>
                <c:pt idx="2261">
                  <c:v>SRR1105986</c:v>
                </c:pt>
                <c:pt idx="2262">
                  <c:v>SRR1105987</c:v>
                </c:pt>
                <c:pt idx="2263">
                  <c:v>SRR1105988</c:v>
                </c:pt>
                <c:pt idx="2264">
                  <c:v>SRR1105989</c:v>
                </c:pt>
                <c:pt idx="2265">
                  <c:v>SRR1105990</c:v>
                </c:pt>
                <c:pt idx="2266">
                  <c:v>SRR1105991</c:v>
                </c:pt>
                <c:pt idx="2267">
                  <c:v>SRR1105992</c:v>
                </c:pt>
                <c:pt idx="2268">
                  <c:v>SRR1105993</c:v>
                </c:pt>
                <c:pt idx="2269">
                  <c:v>SRR1105994</c:v>
                </c:pt>
                <c:pt idx="2270">
                  <c:v>SRR1105995</c:v>
                </c:pt>
                <c:pt idx="2271">
                  <c:v>SRR1105996</c:v>
                </c:pt>
                <c:pt idx="2272">
                  <c:v>SRR1105997</c:v>
                </c:pt>
                <c:pt idx="2273">
                  <c:v>SRR1105998</c:v>
                </c:pt>
                <c:pt idx="2274">
                  <c:v>SRR1105999</c:v>
                </c:pt>
                <c:pt idx="2275">
                  <c:v>SRR1106000</c:v>
                </c:pt>
                <c:pt idx="2276">
                  <c:v>SRR1106001</c:v>
                </c:pt>
                <c:pt idx="2277">
                  <c:v>SRR1106002</c:v>
                </c:pt>
                <c:pt idx="2278">
                  <c:v>SRR1106003</c:v>
                </c:pt>
                <c:pt idx="2279">
                  <c:v>SRR1106004</c:v>
                </c:pt>
                <c:pt idx="2280">
                  <c:v>SRR1106005</c:v>
                </c:pt>
                <c:pt idx="2281">
                  <c:v>SRR1106006</c:v>
                </c:pt>
                <c:pt idx="2282">
                  <c:v>SRR1106007</c:v>
                </c:pt>
                <c:pt idx="2283">
                  <c:v>SRR1106008</c:v>
                </c:pt>
                <c:pt idx="2284">
                  <c:v>SRR1106009</c:v>
                </c:pt>
                <c:pt idx="2285">
                  <c:v>SRR1106010</c:v>
                </c:pt>
                <c:pt idx="2286">
                  <c:v>SRR1106011</c:v>
                </c:pt>
                <c:pt idx="2287">
                  <c:v>SRR1106012</c:v>
                </c:pt>
                <c:pt idx="2288">
                  <c:v>SRR1106013</c:v>
                </c:pt>
                <c:pt idx="2289">
                  <c:v>SRR1106014</c:v>
                </c:pt>
                <c:pt idx="2290">
                  <c:v>SRR1106015</c:v>
                </c:pt>
                <c:pt idx="2291">
                  <c:v>SRR1106016</c:v>
                </c:pt>
                <c:pt idx="2292">
                  <c:v>SRR1106017</c:v>
                </c:pt>
                <c:pt idx="2293">
                  <c:v>SRR1106018</c:v>
                </c:pt>
                <c:pt idx="2294">
                  <c:v>SRR1106019</c:v>
                </c:pt>
                <c:pt idx="2295">
                  <c:v>SRR1106020</c:v>
                </c:pt>
                <c:pt idx="2296">
                  <c:v>SRR1106021</c:v>
                </c:pt>
                <c:pt idx="2297">
                  <c:v>SRR1106022</c:v>
                </c:pt>
                <c:pt idx="2298">
                  <c:v>SRR1106023</c:v>
                </c:pt>
                <c:pt idx="2299">
                  <c:v>SRR1106024</c:v>
                </c:pt>
                <c:pt idx="2300">
                  <c:v>SRR1106025</c:v>
                </c:pt>
                <c:pt idx="2301">
                  <c:v>SRR1106026</c:v>
                </c:pt>
                <c:pt idx="2302">
                  <c:v>SRR1106027</c:v>
                </c:pt>
                <c:pt idx="2303">
                  <c:v>SRR1106028</c:v>
                </c:pt>
                <c:pt idx="2304">
                  <c:v>SRR1106029</c:v>
                </c:pt>
                <c:pt idx="2305">
                  <c:v>SRR1106030</c:v>
                </c:pt>
                <c:pt idx="2306">
                  <c:v>SRR1106031</c:v>
                </c:pt>
                <c:pt idx="2307">
                  <c:v>SRR1106032</c:v>
                </c:pt>
                <c:pt idx="2308">
                  <c:v>SRR1106033</c:v>
                </c:pt>
                <c:pt idx="2309">
                  <c:v>SRR1106034</c:v>
                </c:pt>
                <c:pt idx="2310">
                  <c:v>SRR1147432</c:v>
                </c:pt>
                <c:pt idx="2311">
                  <c:v>SRR1147451</c:v>
                </c:pt>
                <c:pt idx="2312">
                  <c:v>SRR1147457</c:v>
                </c:pt>
                <c:pt idx="2313">
                  <c:v>SRR1147458</c:v>
                </c:pt>
                <c:pt idx="2314">
                  <c:v>SRR1147461</c:v>
                </c:pt>
                <c:pt idx="2315">
                  <c:v>SRR1149832</c:v>
                </c:pt>
                <c:pt idx="2316">
                  <c:v>ERR040143</c:v>
                </c:pt>
                <c:pt idx="2317">
                  <c:v>ERR040144</c:v>
                </c:pt>
                <c:pt idx="2318">
                  <c:v>ERR040145</c:v>
                </c:pt>
                <c:pt idx="2319">
                  <c:v>ERR040146</c:v>
                </c:pt>
                <c:pt idx="2320">
                  <c:v>ERR040147</c:v>
                </c:pt>
                <c:pt idx="2321">
                  <c:v>ERR040148</c:v>
                </c:pt>
                <c:pt idx="2322">
                  <c:v>ERR040149</c:v>
                </c:pt>
                <c:pt idx="2323">
                  <c:v>ERR040150</c:v>
                </c:pt>
                <c:pt idx="2324">
                  <c:v>ERR040151</c:v>
                </c:pt>
                <c:pt idx="2325">
                  <c:v>ERR040152</c:v>
                </c:pt>
                <c:pt idx="2326">
                  <c:v>ERR040153</c:v>
                </c:pt>
                <c:pt idx="2327">
                  <c:v>ERR040154</c:v>
                </c:pt>
                <c:pt idx="2328">
                  <c:v>ERR040155</c:v>
                </c:pt>
                <c:pt idx="2329">
                  <c:v>ERR040156</c:v>
                </c:pt>
                <c:pt idx="2330">
                  <c:v>ERR040157</c:v>
                </c:pt>
                <c:pt idx="2331">
                  <c:v>ERR040158</c:v>
                </c:pt>
                <c:pt idx="2332">
                  <c:v>ERR040159</c:v>
                </c:pt>
                <c:pt idx="2333">
                  <c:v>ERR040160</c:v>
                </c:pt>
                <c:pt idx="2334">
                  <c:v>ERR040161</c:v>
                </c:pt>
                <c:pt idx="2335">
                  <c:v>ERR040162</c:v>
                </c:pt>
                <c:pt idx="2336">
                  <c:v>ERR040163</c:v>
                </c:pt>
                <c:pt idx="2337">
                  <c:v>ERR040164</c:v>
                </c:pt>
                <c:pt idx="2338">
                  <c:v>ERR040165</c:v>
                </c:pt>
                <c:pt idx="2339">
                  <c:v>ERR046211</c:v>
                </c:pt>
                <c:pt idx="2340">
                  <c:v>ERR046212</c:v>
                </c:pt>
                <c:pt idx="2341">
                  <c:v>ERR046213</c:v>
                </c:pt>
                <c:pt idx="2342">
                  <c:v>ERR046214</c:v>
                </c:pt>
                <c:pt idx="2343">
                  <c:v>ERR046215</c:v>
                </c:pt>
                <c:pt idx="2344">
                  <c:v>ERR046216</c:v>
                </c:pt>
                <c:pt idx="2345">
                  <c:v>ERR046217</c:v>
                </c:pt>
                <c:pt idx="2346">
                  <c:v>ERR046218</c:v>
                </c:pt>
                <c:pt idx="2347">
                  <c:v>ERR046219</c:v>
                </c:pt>
                <c:pt idx="2348">
                  <c:v>ERR046220</c:v>
                </c:pt>
                <c:pt idx="2349">
                  <c:v>ERR046221</c:v>
                </c:pt>
                <c:pt idx="2350">
                  <c:v>ERR046222</c:v>
                </c:pt>
                <c:pt idx="2351">
                  <c:v>ERR046223</c:v>
                </c:pt>
                <c:pt idx="2352">
                  <c:v>ERR046224</c:v>
                </c:pt>
                <c:pt idx="2353">
                  <c:v>ERR046225</c:v>
                </c:pt>
                <c:pt idx="2354">
                  <c:v>ERR046226</c:v>
                </c:pt>
                <c:pt idx="2355">
                  <c:v>ERR046227</c:v>
                </c:pt>
                <c:pt idx="2356">
                  <c:v>ERR046228</c:v>
                </c:pt>
                <c:pt idx="2357">
                  <c:v>ERR046229</c:v>
                </c:pt>
                <c:pt idx="2358">
                  <c:v>ERR046230</c:v>
                </c:pt>
                <c:pt idx="2359">
                  <c:v>ERR046231</c:v>
                </c:pt>
                <c:pt idx="2360">
                  <c:v>ERR046232</c:v>
                </c:pt>
                <c:pt idx="2361">
                  <c:v>ERR046233</c:v>
                </c:pt>
                <c:pt idx="2362">
                  <c:v>ERR046234</c:v>
                </c:pt>
                <c:pt idx="2363">
                  <c:v>ERR046235</c:v>
                </c:pt>
                <c:pt idx="2364">
                  <c:v>ERR046236</c:v>
                </c:pt>
                <c:pt idx="2365">
                  <c:v>ERR046237</c:v>
                </c:pt>
                <c:pt idx="2366">
                  <c:v>ERR046238</c:v>
                </c:pt>
                <c:pt idx="2367">
                  <c:v>ERR046239</c:v>
                </c:pt>
                <c:pt idx="2368">
                  <c:v>ERR046240</c:v>
                </c:pt>
                <c:pt idx="2369">
                  <c:v>ERR046241</c:v>
                </c:pt>
                <c:pt idx="2370">
                  <c:v>ERR046242</c:v>
                </c:pt>
                <c:pt idx="2371">
                  <c:v>ERR046243</c:v>
                </c:pt>
                <c:pt idx="2372">
                  <c:v>ERR046244</c:v>
                </c:pt>
                <c:pt idx="2373">
                  <c:v>ERR046245</c:v>
                </c:pt>
                <c:pt idx="2374">
                  <c:v>ERR046246</c:v>
                </c:pt>
                <c:pt idx="2375">
                  <c:v>ERR046247</c:v>
                </c:pt>
                <c:pt idx="2376">
                  <c:v>ERR046248</c:v>
                </c:pt>
                <c:pt idx="2377">
                  <c:v>ERR046249</c:v>
                </c:pt>
                <c:pt idx="2378">
                  <c:v>ERR046250</c:v>
                </c:pt>
                <c:pt idx="2379">
                  <c:v>ERR046251</c:v>
                </c:pt>
                <c:pt idx="2380">
                  <c:v>ERR046252</c:v>
                </c:pt>
                <c:pt idx="2381">
                  <c:v>ERR046253</c:v>
                </c:pt>
                <c:pt idx="2382">
                  <c:v>ERR046254</c:v>
                </c:pt>
                <c:pt idx="2383">
                  <c:v>ERR046255</c:v>
                </c:pt>
                <c:pt idx="2384">
                  <c:v>ERR046256</c:v>
                </c:pt>
                <c:pt idx="2385">
                  <c:v>ERR046257</c:v>
                </c:pt>
                <c:pt idx="2386">
                  <c:v>ERR046258</c:v>
                </c:pt>
                <c:pt idx="2387">
                  <c:v>ERR046259</c:v>
                </c:pt>
                <c:pt idx="2388">
                  <c:v>ERR046260</c:v>
                </c:pt>
                <c:pt idx="2389">
                  <c:v>ERR046261</c:v>
                </c:pt>
                <c:pt idx="2390">
                  <c:v>ERR046262</c:v>
                </c:pt>
                <c:pt idx="2391">
                  <c:v>ERR046263</c:v>
                </c:pt>
                <c:pt idx="2392">
                  <c:v>ERR046264</c:v>
                </c:pt>
                <c:pt idx="2393">
                  <c:v>ERR046265</c:v>
                </c:pt>
                <c:pt idx="2394">
                  <c:v>ERR046266</c:v>
                </c:pt>
                <c:pt idx="2395">
                  <c:v>ERR046267</c:v>
                </c:pt>
                <c:pt idx="2396">
                  <c:v>ERR046268</c:v>
                </c:pt>
                <c:pt idx="2397">
                  <c:v>ERR046269</c:v>
                </c:pt>
                <c:pt idx="2398">
                  <c:v>ERR046270</c:v>
                </c:pt>
                <c:pt idx="2399">
                  <c:v>ERR046271</c:v>
                </c:pt>
                <c:pt idx="2400">
                  <c:v>ERR046272</c:v>
                </c:pt>
                <c:pt idx="2401">
                  <c:v>ERR046273</c:v>
                </c:pt>
                <c:pt idx="2402">
                  <c:v>ERR046274</c:v>
                </c:pt>
                <c:pt idx="2403">
                  <c:v>ERR046275</c:v>
                </c:pt>
                <c:pt idx="2404">
                  <c:v>ERR046276</c:v>
                </c:pt>
                <c:pt idx="2405">
                  <c:v>ERR046277</c:v>
                </c:pt>
                <c:pt idx="2406">
                  <c:v>ERR046278</c:v>
                </c:pt>
                <c:pt idx="2407">
                  <c:v>ERR046279</c:v>
                </c:pt>
                <c:pt idx="2408">
                  <c:v>ERR046280</c:v>
                </c:pt>
                <c:pt idx="2409">
                  <c:v>ERR046281</c:v>
                </c:pt>
                <c:pt idx="2410">
                  <c:v>ERR046282</c:v>
                </c:pt>
                <c:pt idx="2411">
                  <c:v>ERR046283</c:v>
                </c:pt>
                <c:pt idx="2412">
                  <c:v>ERR046284</c:v>
                </c:pt>
                <c:pt idx="2413">
                  <c:v>ERR046285</c:v>
                </c:pt>
                <c:pt idx="2414">
                  <c:v>ERR046286</c:v>
                </c:pt>
                <c:pt idx="2415">
                  <c:v>ERR046287</c:v>
                </c:pt>
                <c:pt idx="2416">
                  <c:v>ERR046288</c:v>
                </c:pt>
                <c:pt idx="2417">
                  <c:v>ERR046289</c:v>
                </c:pt>
                <c:pt idx="2418">
                  <c:v>ERR046290</c:v>
                </c:pt>
                <c:pt idx="2419">
                  <c:v>ERR046291</c:v>
                </c:pt>
                <c:pt idx="2420">
                  <c:v>ERR046292</c:v>
                </c:pt>
                <c:pt idx="2421">
                  <c:v>ERR046293</c:v>
                </c:pt>
                <c:pt idx="2422">
                  <c:v>ERR046294</c:v>
                </c:pt>
                <c:pt idx="2423">
                  <c:v>ERR046295</c:v>
                </c:pt>
                <c:pt idx="2424">
                  <c:v>ERR046296</c:v>
                </c:pt>
                <c:pt idx="2425">
                  <c:v>ERR046297</c:v>
                </c:pt>
                <c:pt idx="2426">
                  <c:v>ERR046298</c:v>
                </c:pt>
                <c:pt idx="2427">
                  <c:v>ERR046299</c:v>
                </c:pt>
                <c:pt idx="2428">
                  <c:v>ERR046300</c:v>
                </c:pt>
                <c:pt idx="2429">
                  <c:v>ERR046301</c:v>
                </c:pt>
                <c:pt idx="2430">
                  <c:v>ERR046302</c:v>
                </c:pt>
                <c:pt idx="2431">
                  <c:v>ERR046303</c:v>
                </c:pt>
                <c:pt idx="2432">
                  <c:v>ERR046304</c:v>
                </c:pt>
                <c:pt idx="2433">
                  <c:v>ERR046305</c:v>
                </c:pt>
                <c:pt idx="2434">
                  <c:v>ERR046306</c:v>
                </c:pt>
                <c:pt idx="2435">
                  <c:v>ERR046307</c:v>
                </c:pt>
                <c:pt idx="2436">
                  <c:v>ERR046308</c:v>
                </c:pt>
                <c:pt idx="2437">
                  <c:v>ERR046309</c:v>
                </c:pt>
                <c:pt idx="2438">
                  <c:v>ERR046310</c:v>
                </c:pt>
                <c:pt idx="2439">
                  <c:v>ERR046311</c:v>
                </c:pt>
                <c:pt idx="2440">
                  <c:v>ERR046312</c:v>
                </c:pt>
                <c:pt idx="2441">
                  <c:v>ERR046313</c:v>
                </c:pt>
                <c:pt idx="2442">
                  <c:v>ERR046314</c:v>
                </c:pt>
                <c:pt idx="2443">
                  <c:v>ERR046315</c:v>
                </c:pt>
                <c:pt idx="2444">
                  <c:v>ERR046316</c:v>
                </c:pt>
                <c:pt idx="2445">
                  <c:v>ERR046317</c:v>
                </c:pt>
                <c:pt idx="2446">
                  <c:v>ERR046318</c:v>
                </c:pt>
                <c:pt idx="2447">
                  <c:v>ERR046319</c:v>
                </c:pt>
                <c:pt idx="2448">
                  <c:v>ERR046320</c:v>
                </c:pt>
                <c:pt idx="2449">
                  <c:v>ERR046321</c:v>
                </c:pt>
                <c:pt idx="2450">
                  <c:v>ERR046322</c:v>
                </c:pt>
                <c:pt idx="2451">
                  <c:v>ERR046323</c:v>
                </c:pt>
                <c:pt idx="2452">
                  <c:v>ERR046324</c:v>
                </c:pt>
                <c:pt idx="2453">
                  <c:v>ERR046325</c:v>
                </c:pt>
                <c:pt idx="2454">
                  <c:v>ERR046326</c:v>
                </c:pt>
                <c:pt idx="2455">
                  <c:v>ERR046327</c:v>
                </c:pt>
                <c:pt idx="2456">
                  <c:v>ERR046328</c:v>
                </c:pt>
                <c:pt idx="2457">
                  <c:v>ERR046329</c:v>
                </c:pt>
                <c:pt idx="2458">
                  <c:v>ERR046330</c:v>
                </c:pt>
                <c:pt idx="2459">
                  <c:v>ERR046331</c:v>
                </c:pt>
                <c:pt idx="2460">
                  <c:v>ERR046332</c:v>
                </c:pt>
                <c:pt idx="2461">
                  <c:v>ERR046333</c:v>
                </c:pt>
                <c:pt idx="2462">
                  <c:v>ERR046334</c:v>
                </c:pt>
                <c:pt idx="2463">
                  <c:v>ERR046335</c:v>
                </c:pt>
                <c:pt idx="2464">
                  <c:v>ERR046336</c:v>
                </c:pt>
                <c:pt idx="2465">
                  <c:v>ERR046337</c:v>
                </c:pt>
                <c:pt idx="2466">
                  <c:v>ERR046338</c:v>
                </c:pt>
                <c:pt idx="2467">
                  <c:v>ERR046339</c:v>
                </c:pt>
                <c:pt idx="2468">
                  <c:v>ERR046340</c:v>
                </c:pt>
                <c:pt idx="2469">
                  <c:v>ERR046341</c:v>
                </c:pt>
                <c:pt idx="2470">
                  <c:v>ERR046342</c:v>
                </c:pt>
                <c:pt idx="2471">
                  <c:v>ERR046343</c:v>
                </c:pt>
                <c:pt idx="2472">
                  <c:v>ERR046344</c:v>
                </c:pt>
                <c:pt idx="2473">
                  <c:v>ERR046345</c:v>
                </c:pt>
                <c:pt idx="2474">
                  <c:v>ERR046346</c:v>
                </c:pt>
                <c:pt idx="2475">
                  <c:v>ERR046347</c:v>
                </c:pt>
                <c:pt idx="2476">
                  <c:v>ERR046348</c:v>
                </c:pt>
                <c:pt idx="2477">
                  <c:v>ERR046349</c:v>
                </c:pt>
                <c:pt idx="2478">
                  <c:v>ERR046350</c:v>
                </c:pt>
                <c:pt idx="2479">
                  <c:v>ERR046351</c:v>
                </c:pt>
                <c:pt idx="2480">
                  <c:v>ERR046352</c:v>
                </c:pt>
                <c:pt idx="2481">
                  <c:v>ERR046353</c:v>
                </c:pt>
                <c:pt idx="2482">
                  <c:v>ERR046354</c:v>
                </c:pt>
                <c:pt idx="2483">
                  <c:v>ERR046355</c:v>
                </c:pt>
                <c:pt idx="2484">
                  <c:v>ERR046356</c:v>
                </c:pt>
                <c:pt idx="2485">
                  <c:v>ERR046357</c:v>
                </c:pt>
                <c:pt idx="2486">
                  <c:v>ERR046358</c:v>
                </c:pt>
                <c:pt idx="2487">
                  <c:v>ERR046359</c:v>
                </c:pt>
                <c:pt idx="2488">
                  <c:v>ERR046360</c:v>
                </c:pt>
                <c:pt idx="2489">
                  <c:v>ERR046361</c:v>
                </c:pt>
                <c:pt idx="2490">
                  <c:v>ERR046362</c:v>
                </c:pt>
                <c:pt idx="2491">
                  <c:v>ERR046363</c:v>
                </c:pt>
                <c:pt idx="2492">
                  <c:v>ERR046364</c:v>
                </c:pt>
                <c:pt idx="2493">
                  <c:v>ERR046365</c:v>
                </c:pt>
                <c:pt idx="2494">
                  <c:v>ERR046366</c:v>
                </c:pt>
                <c:pt idx="2495">
                  <c:v>ERR046367</c:v>
                </c:pt>
                <c:pt idx="2496">
                  <c:v>ERR046368</c:v>
                </c:pt>
                <c:pt idx="2497">
                  <c:v>ERR046369</c:v>
                </c:pt>
                <c:pt idx="2498">
                  <c:v>ERR046370</c:v>
                </c:pt>
                <c:pt idx="2499">
                  <c:v>ERR046371</c:v>
                </c:pt>
                <c:pt idx="2500">
                  <c:v>ERR046372</c:v>
                </c:pt>
                <c:pt idx="2501">
                  <c:v>ERR046373</c:v>
                </c:pt>
                <c:pt idx="2502">
                  <c:v>ERR046374</c:v>
                </c:pt>
                <c:pt idx="2503">
                  <c:v>ERR046375</c:v>
                </c:pt>
                <c:pt idx="2504">
                  <c:v>ERR046376</c:v>
                </c:pt>
                <c:pt idx="2505">
                  <c:v>ERR046377</c:v>
                </c:pt>
                <c:pt idx="2506">
                  <c:v>ERR046378</c:v>
                </c:pt>
                <c:pt idx="2507">
                  <c:v>ERR046379</c:v>
                </c:pt>
                <c:pt idx="2508">
                  <c:v>ERR046380</c:v>
                </c:pt>
                <c:pt idx="2509">
                  <c:v>ERR046381</c:v>
                </c:pt>
                <c:pt idx="2510">
                  <c:v>ERR046382</c:v>
                </c:pt>
                <c:pt idx="2511">
                  <c:v>ERR046383</c:v>
                </c:pt>
                <c:pt idx="2512">
                  <c:v>ERR046384</c:v>
                </c:pt>
                <c:pt idx="2513">
                  <c:v>ERR046385</c:v>
                </c:pt>
                <c:pt idx="2514">
                  <c:v>ERR046386</c:v>
                </c:pt>
                <c:pt idx="2515">
                  <c:v>ERR046387</c:v>
                </c:pt>
                <c:pt idx="2516">
                  <c:v>ERR054998</c:v>
                </c:pt>
                <c:pt idx="2517">
                  <c:v>ERR054999</c:v>
                </c:pt>
                <c:pt idx="2518">
                  <c:v>ERR055000</c:v>
                </c:pt>
                <c:pt idx="2519">
                  <c:v>ERR060216</c:v>
                </c:pt>
                <c:pt idx="2520">
                  <c:v>ERR060217</c:v>
                </c:pt>
                <c:pt idx="2521">
                  <c:v>ERR060218</c:v>
                </c:pt>
                <c:pt idx="2522">
                  <c:v>ERR060219</c:v>
                </c:pt>
                <c:pt idx="2523">
                  <c:v>ERR060220</c:v>
                </c:pt>
                <c:pt idx="2524">
                  <c:v>ERR060221</c:v>
                </c:pt>
                <c:pt idx="2525">
                  <c:v>ERR060222</c:v>
                </c:pt>
                <c:pt idx="2526">
                  <c:v>ERR060223</c:v>
                </c:pt>
                <c:pt idx="2527">
                  <c:v>ERR060224</c:v>
                </c:pt>
                <c:pt idx="2528">
                  <c:v>ERR060225</c:v>
                </c:pt>
                <c:pt idx="2529">
                  <c:v>ERR060226</c:v>
                </c:pt>
                <c:pt idx="2530">
                  <c:v>ERR060227</c:v>
                </c:pt>
                <c:pt idx="2531">
                  <c:v>ERR060228</c:v>
                </c:pt>
                <c:pt idx="2532">
                  <c:v>ERR060229</c:v>
                </c:pt>
                <c:pt idx="2533">
                  <c:v>ERR060230</c:v>
                </c:pt>
                <c:pt idx="2534">
                  <c:v>ERR060231</c:v>
                </c:pt>
                <c:pt idx="2535">
                  <c:v>ERR060232</c:v>
                </c:pt>
                <c:pt idx="2536">
                  <c:v>ERR060233</c:v>
                </c:pt>
                <c:pt idx="2537">
                  <c:v>ERR060234</c:v>
                </c:pt>
                <c:pt idx="2538">
                  <c:v>ERR060235</c:v>
                </c:pt>
                <c:pt idx="2539">
                  <c:v>ERR060236</c:v>
                </c:pt>
                <c:pt idx="2540">
                  <c:v>ERR060237</c:v>
                </c:pt>
                <c:pt idx="2541">
                  <c:v>ERR060238</c:v>
                </c:pt>
                <c:pt idx="2542">
                  <c:v>ERR060239</c:v>
                </c:pt>
                <c:pt idx="2543">
                  <c:v>ERR060240</c:v>
                </c:pt>
                <c:pt idx="2544">
                  <c:v>ERR060241</c:v>
                </c:pt>
                <c:pt idx="2545">
                  <c:v>ERR060242</c:v>
                </c:pt>
                <c:pt idx="2546">
                  <c:v>ERR060243</c:v>
                </c:pt>
                <c:pt idx="2547">
                  <c:v>ERR060244</c:v>
                </c:pt>
                <c:pt idx="2548">
                  <c:v>ERR060245</c:v>
                </c:pt>
                <c:pt idx="2549">
                  <c:v>ERR060246</c:v>
                </c:pt>
                <c:pt idx="2550">
                  <c:v>ERR060247</c:v>
                </c:pt>
                <c:pt idx="2551">
                  <c:v>ERR060248</c:v>
                </c:pt>
                <c:pt idx="2552">
                  <c:v>ERR060249</c:v>
                </c:pt>
                <c:pt idx="2553">
                  <c:v>ERR060250</c:v>
                </c:pt>
                <c:pt idx="2554">
                  <c:v>ERR060251</c:v>
                </c:pt>
                <c:pt idx="2555">
                  <c:v>ERR060252</c:v>
                </c:pt>
                <c:pt idx="2556">
                  <c:v>ERR060253</c:v>
                </c:pt>
                <c:pt idx="2557">
                  <c:v>ERR060254</c:v>
                </c:pt>
                <c:pt idx="2558">
                  <c:v>ERR060255</c:v>
                </c:pt>
                <c:pt idx="2559">
                  <c:v>ERR060256</c:v>
                </c:pt>
                <c:pt idx="2560">
                  <c:v>ERR060257</c:v>
                </c:pt>
                <c:pt idx="2561">
                  <c:v>ERR060258</c:v>
                </c:pt>
                <c:pt idx="2562">
                  <c:v>ERR060259</c:v>
                </c:pt>
                <c:pt idx="2563">
                  <c:v>ERR060260</c:v>
                </c:pt>
                <c:pt idx="2564">
                  <c:v>ERR060261</c:v>
                </c:pt>
                <c:pt idx="2565">
                  <c:v>ERR060262</c:v>
                </c:pt>
                <c:pt idx="2566">
                  <c:v>ERR060263</c:v>
                </c:pt>
                <c:pt idx="2567">
                  <c:v>ERR060264</c:v>
                </c:pt>
                <c:pt idx="2568">
                  <c:v>ERR060265</c:v>
                </c:pt>
                <c:pt idx="2569">
                  <c:v>ERR060266</c:v>
                </c:pt>
                <c:pt idx="2570">
                  <c:v>ERR060267</c:v>
                </c:pt>
                <c:pt idx="2571">
                  <c:v>ERR060268</c:v>
                </c:pt>
                <c:pt idx="2572">
                  <c:v>ERR060269</c:v>
                </c:pt>
                <c:pt idx="2573">
                  <c:v>ERR060270</c:v>
                </c:pt>
                <c:pt idx="2574">
                  <c:v>ERR060271</c:v>
                </c:pt>
                <c:pt idx="2575">
                  <c:v>ERR060272</c:v>
                </c:pt>
                <c:pt idx="2576">
                  <c:v>ERR060273</c:v>
                </c:pt>
                <c:pt idx="2577">
                  <c:v>ERR060274</c:v>
                </c:pt>
                <c:pt idx="2578">
                  <c:v>ERR060275</c:v>
                </c:pt>
                <c:pt idx="2579">
                  <c:v>ERR060276</c:v>
                </c:pt>
                <c:pt idx="2580">
                  <c:v>ERR060277</c:v>
                </c:pt>
                <c:pt idx="2581">
                  <c:v>ERR060278</c:v>
                </c:pt>
                <c:pt idx="2582">
                  <c:v>ERR060279</c:v>
                </c:pt>
                <c:pt idx="2583">
                  <c:v>ERR060280</c:v>
                </c:pt>
                <c:pt idx="2584">
                  <c:v>ERR060281</c:v>
                </c:pt>
                <c:pt idx="2585">
                  <c:v>ERR060282</c:v>
                </c:pt>
                <c:pt idx="2586">
                  <c:v>ERR060283</c:v>
                </c:pt>
                <c:pt idx="2587">
                  <c:v>ERR060284</c:v>
                </c:pt>
                <c:pt idx="2588">
                  <c:v>ERR060285</c:v>
                </c:pt>
                <c:pt idx="2589">
                  <c:v>ERR060286</c:v>
                </c:pt>
                <c:pt idx="2590">
                  <c:v>ERR060287</c:v>
                </c:pt>
                <c:pt idx="2591">
                  <c:v>ERR060288</c:v>
                </c:pt>
                <c:pt idx="2592">
                  <c:v>ERR060289</c:v>
                </c:pt>
                <c:pt idx="2593">
                  <c:v>ERR060290</c:v>
                </c:pt>
                <c:pt idx="2594">
                  <c:v>ERR060291</c:v>
                </c:pt>
                <c:pt idx="2595">
                  <c:v>ERR060292</c:v>
                </c:pt>
                <c:pt idx="2596">
                  <c:v>ERR060293</c:v>
                </c:pt>
                <c:pt idx="2597">
                  <c:v>ERR060294</c:v>
                </c:pt>
                <c:pt idx="2598">
                  <c:v>ERR060295</c:v>
                </c:pt>
                <c:pt idx="2599">
                  <c:v>ERR060296</c:v>
                </c:pt>
                <c:pt idx="2600">
                  <c:v>ERR060297</c:v>
                </c:pt>
                <c:pt idx="2601">
                  <c:v>ERR060298</c:v>
                </c:pt>
                <c:pt idx="2602">
                  <c:v>ERR060299</c:v>
                </c:pt>
                <c:pt idx="2603">
                  <c:v>ERR060300</c:v>
                </c:pt>
                <c:pt idx="2604">
                  <c:v>ERR060301</c:v>
                </c:pt>
                <c:pt idx="2605">
                  <c:v>ERR060302</c:v>
                </c:pt>
                <c:pt idx="2606">
                  <c:v>ERR060303</c:v>
                </c:pt>
                <c:pt idx="2607">
                  <c:v>ERR060304</c:v>
                </c:pt>
                <c:pt idx="2608">
                  <c:v>ERR060305</c:v>
                </c:pt>
                <c:pt idx="2609">
                  <c:v>ERR060306</c:v>
                </c:pt>
                <c:pt idx="2610">
                  <c:v>ERR060307</c:v>
                </c:pt>
                <c:pt idx="2611">
                  <c:v>ERR060308</c:v>
                </c:pt>
                <c:pt idx="2612">
                  <c:v>ERR060309</c:v>
                </c:pt>
                <c:pt idx="2613">
                  <c:v>ERR060310</c:v>
                </c:pt>
                <c:pt idx="2614">
                  <c:v>ERR060311</c:v>
                </c:pt>
                <c:pt idx="2615">
                  <c:v>ERR060312</c:v>
                </c:pt>
                <c:pt idx="2616">
                  <c:v>ERR060313</c:v>
                </c:pt>
                <c:pt idx="2617">
                  <c:v>ERR060314</c:v>
                </c:pt>
                <c:pt idx="2618">
                  <c:v>ERR060315</c:v>
                </c:pt>
                <c:pt idx="2619">
                  <c:v>ERR060316</c:v>
                </c:pt>
                <c:pt idx="2620">
                  <c:v>ERR060317</c:v>
                </c:pt>
                <c:pt idx="2621">
                  <c:v>ERR060318</c:v>
                </c:pt>
                <c:pt idx="2622">
                  <c:v>ERR060319</c:v>
                </c:pt>
                <c:pt idx="2623">
                  <c:v>ERR060320</c:v>
                </c:pt>
                <c:pt idx="2624">
                  <c:v>ERR060321</c:v>
                </c:pt>
                <c:pt idx="2625">
                  <c:v>ERR060322</c:v>
                </c:pt>
                <c:pt idx="2626">
                  <c:v>ERR060323</c:v>
                </c:pt>
                <c:pt idx="2627">
                  <c:v>ERR060324</c:v>
                </c:pt>
                <c:pt idx="2628">
                  <c:v>ERR060325</c:v>
                </c:pt>
                <c:pt idx="2629">
                  <c:v>ERR060326</c:v>
                </c:pt>
                <c:pt idx="2630">
                  <c:v>ERR060327</c:v>
                </c:pt>
                <c:pt idx="2631">
                  <c:v>ERR060328</c:v>
                </c:pt>
                <c:pt idx="2632">
                  <c:v>ERR060329</c:v>
                </c:pt>
                <c:pt idx="2633">
                  <c:v>ERR060330</c:v>
                </c:pt>
                <c:pt idx="2634">
                  <c:v>ERR060331</c:v>
                </c:pt>
                <c:pt idx="2635">
                  <c:v>ERR060332</c:v>
                </c:pt>
                <c:pt idx="2636">
                  <c:v>ERR060333</c:v>
                </c:pt>
                <c:pt idx="2637">
                  <c:v>ERR060334</c:v>
                </c:pt>
                <c:pt idx="2638">
                  <c:v>ERR060335</c:v>
                </c:pt>
                <c:pt idx="2639">
                  <c:v>ERR060336</c:v>
                </c:pt>
                <c:pt idx="2640">
                  <c:v>ERR060337</c:v>
                </c:pt>
                <c:pt idx="2641">
                  <c:v>ERR060338</c:v>
                </c:pt>
                <c:pt idx="2642">
                  <c:v>ERR060339</c:v>
                </c:pt>
                <c:pt idx="2643">
                  <c:v>ERR060340</c:v>
                </c:pt>
                <c:pt idx="2644">
                  <c:v>ERR060341</c:v>
                </c:pt>
                <c:pt idx="2645">
                  <c:v>ERR060342</c:v>
                </c:pt>
                <c:pt idx="2646">
                  <c:v>ERR060343</c:v>
                </c:pt>
                <c:pt idx="2647">
                  <c:v>ERR060344</c:v>
                </c:pt>
                <c:pt idx="2648">
                  <c:v>ERR060345</c:v>
                </c:pt>
                <c:pt idx="2649">
                  <c:v>ERR060346</c:v>
                </c:pt>
                <c:pt idx="2650">
                  <c:v>ERR060347</c:v>
                </c:pt>
                <c:pt idx="2651">
                  <c:v>ERR060348</c:v>
                </c:pt>
                <c:pt idx="2652">
                  <c:v>ERR060349</c:v>
                </c:pt>
                <c:pt idx="2653">
                  <c:v>ERR060350</c:v>
                </c:pt>
                <c:pt idx="2654">
                  <c:v>ERR060351</c:v>
                </c:pt>
                <c:pt idx="2655">
                  <c:v>ERR060352</c:v>
                </c:pt>
                <c:pt idx="2656">
                  <c:v>ERR060353</c:v>
                </c:pt>
                <c:pt idx="2657">
                  <c:v>ERR104770</c:v>
                </c:pt>
                <c:pt idx="2658">
                  <c:v>ERR104771</c:v>
                </c:pt>
                <c:pt idx="2659">
                  <c:v>ERR104772</c:v>
                </c:pt>
                <c:pt idx="2660">
                  <c:v>ERR104773</c:v>
                </c:pt>
                <c:pt idx="2661">
                  <c:v>ERR104774</c:v>
                </c:pt>
                <c:pt idx="2662">
                  <c:v>ERR104775</c:v>
                </c:pt>
                <c:pt idx="2663">
                  <c:v>ERR104776</c:v>
                </c:pt>
                <c:pt idx="2664">
                  <c:v>ERR104777</c:v>
                </c:pt>
                <c:pt idx="2665">
                  <c:v>ERR104778</c:v>
                </c:pt>
                <c:pt idx="2666">
                  <c:v>ERR104779</c:v>
                </c:pt>
                <c:pt idx="2667">
                  <c:v>ERR111839</c:v>
                </c:pt>
                <c:pt idx="2668">
                  <c:v>ERR111840</c:v>
                </c:pt>
                <c:pt idx="2669">
                  <c:v>ERR111841</c:v>
                </c:pt>
                <c:pt idx="2670">
                  <c:v>ERR111842</c:v>
                </c:pt>
                <c:pt idx="2671">
                  <c:v>ERR111843</c:v>
                </c:pt>
                <c:pt idx="2672">
                  <c:v>ERR111844</c:v>
                </c:pt>
                <c:pt idx="2673">
                  <c:v>ERR111845</c:v>
                </c:pt>
                <c:pt idx="2674">
                  <c:v>ERR111846</c:v>
                </c:pt>
                <c:pt idx="2675">
                  <c:v>ERR111847</c:v>
                </c:pt>
                <c:pt idx="2676">
                  <c:v>ERR111848</c:v>
                </c:pt>
                <c:pt idx="2677">
                  <c:v>ERR111849</c:v>
                </c:pt>
                <c:pt idx="2678">
                  <c:v>ERR111850</c:v>
                </c:pt>
                <c:pt idx="2679">
                  <c:v>ERR111851</c:v>
                </c:pt>
                <c:pt idx="2680">
                  <c:v>ERR111852</c:v>
                </c:pt>
                <c:pt idx="2681">
                  <c:v>ERR111853</c:v>
                </c:pt>
                <c:pt idx="2682">
                  <c:v>ERR111854</c:v>
                </c:pt>
                <c:pt idx="2683">
                  <c:v>ERR111855</c:v>
                </c:pt>
                <c:pt idx="2684">
                  <c:v>ERR111856</c:v>
                </c:pt>
                <c:pt idx="2685">
                  <c:v>ERR111857</c:v>
                </c:pt>
                <c:pt idx="2686">
                  <c:v>ERR111858</c:v>
                </c:pt>
                <c:pt idx="2687">
                  <c:v>ERR111859</c:v>
                </c:pt>
                <c:pt idx="2688">
                  <c:v>ERR111860</c:v>
                </c:pt>
                <c:pt idx="2689">
                  <c:v>ERR111861</c:v>
                </c:pt>
                <c:pt idx="2690">
                  <c:v>ERR111862</c:v>
                </c:pt>
                <c:pt idx="2691">
                  <c:v>ERR111863</c:v>
                </c:pt>
                <c:pt idx="2692">
                  <c:v>ERR111864</c:v>
                </c:pt>
                <c:pt idx="2693">
                  <c:v>ERR111865</c:v>
                </c:pt>
                <c:pt idx="2694">
                  <c:v>ERR111866</c:v>
                </c:pt>
                <c:pt idx="2695">
                  <c:v>ERR111867</c:v>
                </c:pt>
                <c:pt idx="2696">
                  <c:v>ERR111868</c:v>
                </c:pt>
                <c:pt idx="2697">
                  <c:v>ERR111869</c:v>
                </c:pt>
                <c:pt idx="2698">
                  <c:v>ERR111870</c:v>
                </c:pt>
                <c:pt idx="2699">
                  <c:v>ERR111871</c:v>
                </c:pt>
                <c:pt idx="2700">
                  <c:v>ERR111872</c:v>
                </c:pt>
                <c:pt idx="2701">
                  <c:v>ERR111873</c:v>
                </c:pt>
                <c:pt idx="2702">
                  <c:v>ERR111874</c:v>
                </c:pt>
                <c:pt idx="2703">
                  <c:v>ERR111875</c:v>
                </c:pt>
                <c:pt idx="2704">
                  <c:v>ERR111876</c:v>
                </c:pt>
                <c:pt idx="2705">
                  <c:v>ERR111877</c:v>
                </c:pt>
                <c:pt idx="2706">
                  <c:v>ERR111878</c:v>
                </c:pt>
                <c:pt idx="2707">
                  <c:v>ERR111879</c:v>
                </c:pt>
                <c:pt idx="2708">
                  <c:v>ERR111880</c:v>
                </c:pt>
                <c:pt idx="2709">
                  <c:v>ERR111881</c:v>
                </c:pt>
                <c:pt idx="2710">
                  <c:v>ERR111882</c:v>
                </c:pt>
                <c:pt idx="2711">
                  <c:v>ERR111883</c:v>
                </c:pt>
                <c:pt idx="2712">
                  <c:v>ERR111884</c:v>
                </c:pt>
                <c:pt idx="2713">
                  <c:v>ERR111885</c:v>
                </c:pt>
                <c:pt idx="2714">
                  <c:v>ERR111886</c:v>
                </c:pt>
                <c:pt idx="2715">
                  <c:v>ERR111887</c:v>
                </c:pt>
                <c:pt idx="2716">
                  <c:v>ERR111888</c:v>
                </c:pt>
                <c:pt idx="2717">
                  <c:v>ERR111889</c:v>
                </c:pt>
                <c:pt idx="2718">
                  <c:v>ERR111890</c:v>
                </c:pt>
                <c:pt idx="2719">
                  <c:v>ERR111891</c:v>
                </c:pt>
                <c:pt idx="2720">
                  <c:v>ERR111892</c:v>
                </c:pt>
                <c:pt idx="2721">
                  <c:v>ERR111893</c:v>
                </c:pt>
                <c:pt idx="2722">
                  <c:v>ERR111894</c:v>
                </c:pt>
                <c:pt idx="2723">
                  <c:v>ERR111895</c:v>
                </c:pt>
                <c:pt idx="2724">
                  <c:v>ERR111896</c:v>
                </c:pt>
                <c:pt idx="2725">
                  <c:v>ERR111897</c:v>
                </c:pt>
                <c:pt idx="2726">
                  <c:v>ERR111898</c:v>
                </c:pt>
                <c:pt idx="2727">
                  <c:v>ERR111899</c:v>
                </c:pt>
                <c:pt idx="2728">
                  <c:v>ERR111900</c:v>
                </c:pt>
                <c:pt idx="2729">
                  <c:v>ERR111901</c:v>
                </c:pt>
                <c:pt idx="2730">
                  <c:v>ERR111902</c:v>
                </c:pt>
                <c:pt idx="2731">
                  <c:v>ERR111903</c:v>
                </c:pt>
                <c:pt idx="2732">
                  <c:v>ERR111904</c:v>
                </c:pt>
                <c:pt idx="2733">
                  <c:v>ERR111905</c:v>
                </c:pt>
                <c:pt idx="2734">
                  <c:v>ERR111906</c:v>
                </c:pt>
                <c:pt idx="2735">
                  <c:v>ERR111907</c:v>
                </c:pt>
                <c:pt idx="2736">
                  <c:v>ERR111908</c:v>
                </c:pt>
                <c:pt idx="2737">
                  <c:v>ERR111909</c:v>
                </c:pt>
                <c:pt idx="2738">
                  <c:v>ERR111910</c:v>
                </c:pt>
                <c:pt idx="2739">
                  <c:v>ERR111911</c:v>
                </c:pt>
                <c:pt idx="2740">
                  <c:v>ERR111912</c:v>
                </c:pt>
                <c:pt idx="2741">
                  <c:v>ERR111913</c:v>
                </c:pt>
                <c:pt idx="2742">
                  <c:v>ERR111914</c:v>
                </c:pt>
                <c:pt idx="2743">
                  <c:v>ERR111915</c:v>
                </c:pt>
                <c:pt idx="2744">
                  <c:v>ERR111916</c:v>
                </c:pt>
                <c:pt idx="2745">
                  <c:v>ERR111917</c:v>
                </c:pt>
                <c:pt idx="2746">
                  <c:v>ERR111918</c:v>
                </c:pt>
                <c:pt idx="2747">
                  <c:v>ERR111919</c:v>
                </c:pt>
                <c:pt idx="2748">
                  <c:v>ERR111920</c:v>
                </c:pt>
                <c:pt idx="2749">
                  <c:v>ERR111921</c:v>
                </c:pt>
                <c:pt idx="2750">
                  <c:v>ERR111922</c:v>
                </c:pt>
                <c:pt idx="2751">
                  <c:v>ERR111923</c:v>
                </c:pt>
                <c:pt idx="2752">
                  <c:v>ERR111924</c:v>
                </c:pt>
                <c:pt idx="2753">
                  <c:v>ERR111925</c:v>
                </c:pt>
                <c:pt idx="2754">
                  <c:v>ERR111926</c:v>
                </c:pt>
                <c:pt idx="2755">
                  <c:v>ERR111927</c:v>
                </c:pt>
                <c:pt idx="2756">
                  <c:v>ERR111928</c:v>
                </c:pt>
                <c:pt idx="2757">
                  <c:v>ERR111929</c:v>
                </c:pt>
                <c:pt idx="2758">
                  <c:v>ERR111930</c:v>
                </c:pt>
                <c:pt idx="2759">
                  <c:v>ERR111931</c:v>
                </c:pt>
                <c:pt idx="2760">
                  <c:v>ERR111932</c:v>
                </c:pt>
                <c:pt idx="2761">
                  <c:v>ERR111933</c:v>
                </c:pt>
                <c:pt idx="2762">
                  <c:v>ERR111934</c:v>
                </c:pt>
                <c:pt idx="2763">
                  <c:v>ERR111935</c:v>
                </c:pt>
                <c:pt idx="2764">
                  <c:v>ERR111936</c:v>
                </c:pt>
                <c:pt idx="2765">
                  <c:v>ERR111937</c:v>
                </c:pt>
                <c:pt idx="2766">
                  <c:v>ERR111938</c:v>
                </c:pt>
                <c:pt idx="2767">
                  <c:v>ERR111939</c:v>
                </c:pt>
                <c:pt idx="2768">
                  <c:v>ERR111940</c:v>
                </c:pt>
                <c:pt idx="2769">
                  <c:v>ERR111941</c:v>
                </c:pt>
                <c:pt idx="2770">
                  <c:v>ERR111942</c:v>
                </c:pt>
                <c:pt idx="2771">
                  <c:v>ERR111943</c:v>
                </c:pt>
                <c:pt idx="2772">
                  <c:v>ERR111944</c:v>
                </c:pt>
                <c:pt idx="2773">
                  <c:v>ERR111945</c:v>
                </c:pt>
                <c:pt idx="2774">
                  <c:v>ERR111946</c:v>
                </c:pt>
                <c:pt idx="2775">
                  <c:v>ERR111947</c:v>
                </c:pt>
                <c:pt idx="2776">
                  <c:v>ERR111948</c:v>
                </c:pt>
                <c:pt idx="2777">
                  <c:v>ERR111949</c:v>
                </c:pt>
                <c:pt idx="2778">
                  <c:v>ERR111950</c:v>
                </c:pt>
                <c:pt idx="2779">
                  <c:v>ERR111951</c:v>
                </c:pt>
                <c:pt idx="2780">
                  <c:v>ERR111952</c:v>
                </c:pt>
                <c:pt idx="2781">
                  <c:v>ERR111953</c:v>
                </c:pt>
                <c:pt idx="2782">
                  <c:v>ERR111954</c:v>
                </c:pt>
                <c:pt idx="2783">
                  <c:v>ERR111955</c:v>
                </c:pt>
                <c:pt idx="2784">
                  <c:v>ERR111956</c:v>
                </c:pt>
                <c:pt idx="2785">
                  <c:v>ERR111957</c:v>
                </c:pt>
                <c:pt idx="2786">
                  <c:v>ERR111958</c:v>
                </c:pt>
                <c:pt idx="2787">
                  <c:v>ERR111959</c:v>
                </c:pt>
                <c:pt idx="2788">
                  <c:v>ERR111960</c:v>
                </c:pt>
                <c:pt idx="2789">
                  <c:v>ERR111961</c:v>
                </c:pt>
                <c:pt idx="2790">
                  <c:v>ERR111962</c:v>
                </c:pt>
                <c:pt idx="2791">
                  <c:v>ERR111963</c:v>
                </c:pt>
                <c:pt idx="2792">
                  <c:v>ERR111964</c:v>
                </c:pt>
                <c:pt idx="2793">
                  <c:v>ERR111965</c:v>
                </c:pt>
                <c:pt idx="2794">
                  <c:v>ERR111966</c:v>
                </c:pt>
                <c:pt idx="2795">
                  <c:v>ERR111967</c:v>
                </c:pt>
                <c:pt idx="2796">
                  <c:v>ERR111968</c:v>
                </c:pt>
                <c:pt idx="2797">
                  <c:v>ERR111969</c:v>
                </c:pt>
                <c:pt idx="2798">
                  <c:v>ERR111970</c:v>
                </c:pt>
                <c:pt idx="2799">
                  <c:v>ERR111971</c:v>
                </c:pt>
                <c:pt idx="2800">
                  <c:v>ERR111972</c:v>
                </c:pt>
                <c:pt idx="2801">
                  <c:v>ERR111973</c:v>
                </c:pt>
                <c:pt idx="2802">
                  <c:v>ERR111974</c:v>
                </c:pt>
                <c:pt idx="2803">
                  <c:v>ERR111975</c:v>
                </c:pt>
                <c:pt idx="2804">
                  <c:v>ERR111976</c:v>
                </c:pt>
                <c:pt idx="2805">
                  <c:v>ERR111977</c:v>
                </c:pt>
                <c:pt idx="2806">
                  <c:v>ERR111978</c:v>
                </c:pt>
                <c:pt idx="2807">
                  <c:v>ERR111979</c:v>
                </c:pt>
                <c:pt idx="2808">
                  <c:v>ERR111980</c:v>
                </c:pt>
                <c:pt idx="2809">
                  <c:v>ERR111981</c:v>
                </c:pt>
                <c:pt idx="2810">
                  <c:v>ERR128901</c:v>
                </c:pt>
                <c:pt idx="2811">
                  <c:v>ERR128902</c:v>
                </c:pt>
                <c:pt idx="2812">
                  <c:v>ERR128903</c:v>
                </c:pt>
                <c:pt idx="2813">
                  <c:v>ERR128904</c:v>
                </c:pt>
                <c:pt idx="2814">
                  <c:v>ERR129920</c:v>
                </c:pt>
                <c:pt idx="2815">
                  <c:v>ERR129921</c:v>
                </c:pt>
                <c:pt idx="2816">
                  <c:v>ERR129922</c:v>
                </c:pt>
                <c:pt idx="2817">
                  <c:v>ERR129923</c:v>
                </c:pt>
                <c:pt idx="2818">
                  <c:v>ERR129924</c:v>
                </c:pt>
                <c:pt idx="2819">
                  <c:v>ERR129925</c:v>
                </c:pt>
                <c:pt idx="2820">
                  <c:v>ERR129926</c:v>
                </c:pt>
                <c:pt idx="2821">
                  <c:v>ERR129927</c:v>
                </c:pt>
                <c:pt idx="2822">
                  <c:v>ERR129928</c:v>
                </c:pt>
                <c:pt idx="2823">
                  <c:v>ERR129929</c:v>
                </c:pt>
                <c:pt idx="2824">
                  <c:v>ERR129930</c:v>
                </c:pt>
                <c:pt idx="2825">
                  <c:v>ERR129931</c:v>
                </c:pt>
                <c:pt idx="2826">
                  <c:v>ERR129932</c:v>
                </c:pt>
                <c:pt idx="2827">
                  <c:v>ERR129933</c:v>
                </c:pt>
                <c:pt idx="2828">
                  <c:v>ERR129934</c:v>
                </c:pt>
                <c:pt idx="2829">
                  <c:v>ERR129935</c:v>
                </c:pt>
                <c:pt idx="2830">
                  <c:v>ERR129936</c:v>
                </c:pt>
                <c:pt idx="2831">
                  <c:v>ERR129937</c:v>
                </c:pt>
                <c:pt idx="2832">
                  <c:v>ERR129938</c:v>
                </c:pt>
                <c:pt idx="2833">
                  <c:v>ERR129939</c:v>
                </c:pt>
                <c:pt idx="2834">
                  <c:v>ERR129940</c:v>
                </c:pt>
                <c:pt idx="2835">
                  <c:v>ERR129941</c:v>
                </c:pt>
                <c:pt idx="2836">
                  <c:v>ERR129942</c:v>
                </c:pt>
                <c:pt idx="2837">
                  <c:v>ERR129943</c:v>
                </c:pt>
                <c:pt idx="2838">
                  <c:v>ERR129944</c:v>
                </c:pt>
                <c:pt idx="2839">
                  <c:v>ERR129945</c:v>
                </c:pt>
                <c:pt idx="2840">
                  <c:v>ERR129946</c:v>
                </c:pt>
                <c:pt idx="2841">
                  <c:v>ERR129947</c:v>
                </c:pt>
                <c:pt idx="2842">
                  <c:v>ERR129948</c:v>
                </c:pt>
                <c:pt idx="2843">
                  <c:v>ERR129949</c:v>
                </c:pt>
                <c:pt idx="2844">
                  <c:v>ERR129950</c:v>
                </c:pt>
                <c:pt idx="2845">
                  <c:v>ERR129951</c:v>
                </c:pt>
                <c:pt idx="2846">
                  <c:v>ERR129952</c:v>
                </c:pt>
                <c:pt idx="2847">
                  <c:v>ERR129953</c:v>
                </c:pt>
                <c:pt idx="2848">
                  <c:v>ERR129954</c:v>
                </c:pt>
                <c:pt idx="2849">
                  <c:v>ERR129955</c:v>
                </c:pt>
                <c:pt idx="2850">
                  <c:v>ERR129956</c:v>
                </c:pt>
                <c:pt idx="2851">
                  <c:v>ERR129957</c:v>
                </c:pt>
                <c:pt idx="2852">
                  <c:v>ERR129958</c:v>
                </c:pt>
                <c:pt idx="2853">
                  <c:v>ERR129959</c:v>
                </c:pt>
                <c:pt idx="2854">
                  <c:v>ERR129960</c:v>
                </c:pt>
                <c:pt idx="2855">
                  <c:v>ERR129961</c:v>
                </c:pt>
                <c:pt idx="2856">
                  <c:v>ERR129962</c:v>
                </c:pt>
                <c:pt idx="2857">
                  <c:v>ERR129963</c:v>
                </c:pt>
                <c:pt idx="2858">
                  <c:v>ERR144644</c:v>
                </c:pt>
                <c:pt idx="2859">
                  <c:v>ERR144645</c:v>
                </c:pt>
                <c:pt idx="2860">
                  <c:v>ERR144646</c:v>
                </c:pt>
                <c:pt idx="2861">
                  <c:v>ERR144647</c:v>
                </c:pt>
                <c:pt idx="2862">
                  <c:v>ERR144648</c:v>
                </c:pt>
                <c:pt idx="2863">
                  <c:v>ERR144649</c:v>
                </c:pt>
                <c:pt idx="2864">
                  <c:v>ERR144650</c:v>
                </c:pt>
                <c:pt idx="2865">
                  <c:v>ERR144651</c:v>
                </c:pt>
                <c:pt idx="2866">
                  <c:v>ERR144652</c:v>
                </c:pt>
                <c:pt idx="2867">
                  <c:v>ERR144653</c:v>
                </c:pt>
                <c:pt idx="2868">
                  <c:v>ERR144654</c:v>
                </c:pt>
                <c:pt idx="2869">
                  <c:v>ERR144655</c:v>
                </c:pt>
                <c:pt idx="2870">
                  <c:v>ERR144656</c:v>
                </c:pt>
                <c:pt idx="2871">
                  <c:v>ERR144657</c:v>
                </c:pt>
                <c:pt idx="2872">
                  <c:v>ERR144658</c:v>
                </c:pt>
                <c:pt idx="2873">
                  <c:v>ERR144659</c:v>
                </c:pt>
                <c:pt idx="2874">
                  <c:v>ERR144660</c:v>
                </c:pt>
                <c:pt idx="2875">
                  <c:v>ERR144661</c:v>
                </c:pt>
                <c:pt idx="2876">
                  <c:v>ERR144662</c:v>
                </c:pt>
                <c:pt idx="2877">
                  <c:v>ERR144663</c:v>
                </c:pt>
                <c:pt idx="2878">
                  <c:v>ERR144664</c:v>
                </c:pt>
                <c:pt idx="2879">
                  <c:v>ERR144665</c:v>
                </c:pt>
                <c:pt idx="2880">
                  <c:v>ERR144666</c:v>
                </c:pt>
                <c:pt idx="2881">
                  <c:v>ERR144667</c:v>
                </c:pt>
                <c:pt idx="2882">
                  <c:v>ERR144668</c:v>
                </c:pt>
                <c:pt idx="2883">
                  <c:v>ERR144669</c:v>
                </c:pt>
                <c:pt idx="2884">
                  <c:v>ERR144670</c:v>
                </c:pt>
                <c:pt idx="2885">
                  <c:v>ERR144671</c:v>
                </c:pt>
                <c:pt idx="2886">
                  <c:v>ERR144672</c:v>
                </c:pt>
                <c:pt idx="2887">
                  <c:v>ERR144673</c:v>
                </c:pt>
                <c:pt idx="2888">
                  <c:v>ERR144674</c:v>
                </c:pt>
                <c:pt idx="2889">
                  <c:v>ERR144675</c:v>
                </c:pt>
                <c:pt idx="2890">
                  <c:v>ERR144676</c:v>
                </c:pt>
                <c:pt idx="2891">
                  <c:v>ERR144677</c:v>
                </c:pt>
                <c:pt idx="2892">
                  <c:v>ERR144678</c:v>
                </c:pt>
                <c:pt idx="2893">
                  <c:v>ERR144679</c:v>
                </c:pt>
                <c:pt idx="2894">
                  <c:v>ERR144680</c:v>
                </c:pt>
                <c:pt idx="2895">
                  <c:v>ERR144681</c:v>
                </c:pt>
                <c:pt idx="2896">
                  <c:v>ERR144682</c:v>
                </c:pt>
                <c:pt idx="2897">
                  <c:v>ERR144683</c:v>
                </c:pt>
                <c:pt idx="2898">
                  <c:v>ERR144684</c:v>
                </c:pt>
                <c:pt idx="2899">
                  <c:v>ERR144685</c:v>
                </c:pt>
                <c:pt idx="2900">
                  <c:v>ERR144686</c:v>
                </c:pt>
                <c:pt idx="2901">
                  <c:v>ERR144687</c:v>
                </c:pt>
                <c:pt idx="2902">
                  <c:v>ERR144688</c:v>
                </c:pt>
                <c:pt idx="2903">
                  <c:v>ERR144689</c:v>
                </c:pt>
                <c:pt idx="2904">
                  <c:v>ERR144690</c:v>
                </c:pt>
                <c:pt idx="2905">
                  <c:v>ERR144691</c:v>
                </c:pt>
                <c:pt idx="2906">
                  <c:v>ERR144692</c:v>
                </c:pt>
                <c:pt idx="2907">
                  <c:v>ERR144693</c:v>
                </c:pt>
                <c:pt idx="2908">
                  <c:v>ERR144694</c:v>
                </c:pt>
                <c:pt idx="2909">
                  <c:v>ERR144695</c:v>
                </c:pt>
                <c:pt idx="2910">
                  <c:v>ERR144696</c:v>
                </c:pt>
                <c:pt idx="2911">
                  <c:v>ERR144697</c:v>
                </c:pt>
                <c:pt idx="2912">
                  <c:v>ERR144698</c:v>
                </c:pt>
                <c:pt idx="2913">
                  <c:v>ERR144699</c:v>
                </c:pt>
                <c:pt idx="2914">
                  <c:v>ERR144700</c:v>
                </c:pt>
                <c:pt idx="2915">
                  <c:v>ERR144701</c:v>
                </c:pt>
                <c:pt idx="2916">
                  <c:v>ERR144702</c:v>
                </c:pt>
                <c:pt idx="2917">
                  <c:v>ERR144703</c:v>
                </c:pt>
                <c:pt idx="2918">
                  <c:v>ERR144704</c:v>
                </c:pt>
                <c:pt idx="2919">
                  <c:v>ERR144705</c:v>
                </c:pt>
                <c:pt idx="2920">
                  <c:v>ERR144706</c:v>
                </c:pt>
                <c:pt idx="2921">
                  <c:v>ERR144707</c:v>
                </c:pt>
                <c:pt idx="2922">
                  <c:v>ERR144708</c:v>
                </c:pt>
                <c:pt idx="2923">
                  <c:v>ERR144709</c:v>
                </c:pt>
                <c:pt idx="2924">
                  <c:v>ERR144710</c:v>
                </c:pt>
                <c:pt idx="2925">
                  <c:v>ERR144711</c:v>
                </c:pt>
                <c:pt idx="2926">
                  <c:v>ERR144712</c:v>
                </c:pt>
                <c:pt idx="2927">
                  <c:v>ERR144713</c:v>
                </c:pt>
                <c:pt idx="2928">
                  <c:v>ERR144714</c:v>
                </c:pt>
                <c:pt idx="2929">
                  <c:v>ERR144715</c:v>
                </c:pt>
                <c:pt idx="2930">
                  <c:v>ERR144716</c:v>
                </c:pt>
                <c:pt idx="2931">
                  <c:v>ERR144717</c:v>
                </c:pt>
                <c:pt idx="2932">
                  <c:v>ERR144718</c:v>
                </c:pt>
                <c:pt idx="2933">
                  <c:v>ERR144719</c:v>
                </c:pt>
                <c:pt idx="2934">
                  <c:v>ERR144720</c:v>
                </c:pt>
                <c:pt idx="2935">
                  <c:v>ERR144721</c:v>
                </c:pt>
                <c:pt idx="2936">
                  <c:v>ERR144722</c:v>
                </c:pt>
                <c:pt idx="2937">
                  <c:v>ERR144723</c:v>
                </c:pt>
                <c:pt idx="2938">
                  <c:v>ERR144724</c:v>
                </c:pt>
                <c:pt idx="2939">
                  <c:v>ERR144725</c:v>
                </c:pt>
                <c:pt idx="2940">
                  <c:v>ERR144726</c:v>
                </c:pt>
                <c:pt idx="2941">
                  <c:v>ERR144727</c:v>
                </c:pt>
                <c:pt idx="2942">
                  <c:v>ERR144728</c:v>
                </c:pt>
                <c:pt idx="2943">
                  <c:v>ERR144729</c:v>
                </c:pt>
                <c:pt idx="2944">
                  <c:v>ERR144730</c:v>
                </c:pt>
                <c:pt idx="2945">
                  <c:v>ERR144731</c:v>
                </c:pt>
                <c:pt idx="2946">
                  <c:v>ERR144732</c:v>
                </c:pt>
                <c:pt idx="2947">
                  <c:v>ERR144733</c:v>
                </c:pt>
                <c:pt idx="2948">
                  <c:v>ERR144734</c:v>
                </c:pt>
                <c:pt idx="2949">
                  <c:v>ERR144735</c:v>
                </c:pt>
                <c:pt idx="2950">
                  <c:v>ERR144736</c:v>
                </c:pt>
                <c:pt idx="2951">
                  <c:v>ERR144737</c:v>
                </c:pt>
                <c:pt idx="2952">
                  <c:v>ERR144738</c:v>
                </c:pt>
                <c:pt idx="2953">
                  <c:v>ERR144739</c:v>
                </c:pt>
                <c:pt idx="2954">
                  <c:v>ERR172096</c:v>
                </c:pt>
                <c:pt idx="2955">
                  <c:v>ERR172097</c:v>
                </c:pt>
                <c:pt idx="2956">
                  <c:v>ERR172098</c:v>
                </c:pt>
                <c:pt idx="2957">
                  <c:v>ERR172099</c:v>
                </c:pt>
                <c:pt idx="2958">
                  <c:v>ERR172100</c:v>
                </c:pt>
                <c:pt idx="2959">
                  <c:v>ERR172101</c:v>
                </c:pt>
                <c:pt idx="2960">
                  <c:v>ERR172102</c:v>
                </c:pt>
                <c:pt idx="2961">
                  <c:v>ERR172103</c:v>
                </c:pt>
                <c:pt idx="2962">
                  <c:v>ERR172104</c:v>
                </c:pt>
                <c:pt idx="2963">
                  <c:v>ERR172105</c:v>
                </c:pt>
                <c:pt idx="2964">
                  <c:v>ERR172106</c:v>
                </c:pt>
                <c:pt idx="2965">
                  <c:v>ERR172107</c:v>
                </c:pt>
                <c:pt idx="2966">
                  <c:v>ERR172108</c:v>
                </c:pt>
                <c:pt idx="2967">
                  <c:v>ERR172109</c:v>
                </c:pt>
                <c:pt idx="2968">
                  <c:v>ERR172110</c:v>
                </c:pt>
                <c:pt idx="2969">
                  <c:v>ERR172111</c:v>
                </c:pt>
                <c:pt idx="2970">
                  <c:v>ERR172112</c:v>
                </c:pt>
                <c:pt idx="2971">
                  <c:v>ERR172113</c:v>
                </c:pt>
                <c:pt idx="2972">
                  <c:v>ERR172114</c:v>
                </c:pt>
                <c:pt idx="2973">
                  <c:v>ERR172115</c:v>
                </c:pt>
                <c:pt idx="2974">
                  <c:v>ERR172116</c:v>
                </c:pt>
                <c:pt idx="2975">
                  <c:v>ERR172117</c:v>
                </c:pt>
                <c:pt idx="2976">
                  <c:v>ERR172118</c:v>
                </c:pt>
                <c:pt idx="2977">
                  <c:v>ERR172119</c:v>
                </c:pt>
                <c:pt idx="2978">
                  <c:v>ERR172120</c:v>
                </c:pt>
                <c:pt idx="2979">
                  <c:v>ERR172121</c:v>
                </c:pt>
                <c:pt idx="2980">
                  <c:v>ERR172122</c:v>
                </c:pt>
                <c:pt idx="2981">
                  <c:v>ERR172123</c:v>
                </c:pt>
                <c:pt idx="2982">
                  <c:v>ERR172124</c:v>
                </c:pt>
                <c:pt idx="2983">
                  <c:v>ERR172125</c:v>
                </c:pt>
                <c:pt idx="2984">
                  <c:v>ERR172126</c:v>
                </c:pt>
                <c:pt idx="2985">
                  <c:v>ERR172127</c:v>
                </c:pt>
                <c:pt idx="2986">
                  <c:v>ERR172128</c:v>
                </c:pt>
                <c:pt idx="2987">
                  <c:v>ERR172129</c:v>
                </c:pt>
                <c:pt idx="2988">
                  <c:v>ERR172130</c:v>
                </c:pt>
                <c:pt idx="2989">
                  <c:v>ERR172131</c:v>
                </c:pt>
                <c:pt idx="2990">
                  <c:v>ERR172132</c:v>
                </c:pt>
                <c:pt idx="2991">
                  <c:v>ERR172133</c:v>
                </c:pt>
                <c:pt idx="2992">
                  <c:v>ERR172134</c:v>
                </c:pt>
                <c:pt idx="2993">
                  <c:v>ERR172135</c:v>
                </c:pt>
                <c:pt idx="2994">
                  <c:v>ERR172136</c:v>
                </c:pt>
                <c:pt idx="2995">
                  <c:v>ERR172137</c:v>
                </c:pt>
                <c:pt idx="2996">
                  <c:v>ERR172138</c:v>
                </c:pt>
                <c:pt idx="2997">
                  <c:v>ERR172139</c:v>
                </c:pt>
                <c:pt idx="2998">
                  <c:v>ERR172140</c:v>
                </c:pt>
                <c:pt idx="2999">
                  <c:v>ERR172141</c:v>
                </c:pt>
                <c:pt idx="3000">
                  <c:v>ERR172142</c:v>
                </c:pt>
                <c:pt idx="3001">
                  <c:v>ERR172143</c:v>
                </c:pt>
                <c:pt idx="3002">
                  <c:v>ERR172144</c:v>
                </c:pt>
                <c:pt idx="3003">
                  <c:v>ERR172145</c:v>
                </c:pt>
                <c:pt idx="3004">
                  <c:v>ERR172146</c:v>
                </c:pt>
                <c:pt idx="3005">
                  <c:v>ERR172147</c:v>
                </c:pt>
                <c:pt idx="3006">
                  <c:v>ERR172148</c:v>
                </c:pt>
                <c:pt idx="3007">
                  <c:v>ERR172149</c:v>
                </c:pt>
                <c:pt idx="3008">
                  <c:v>ERR172150</c:v>
                </c:pt>
                <c:pt idx="3009">
                  <c:v>ERR172151</c:v>
                </c:pt>
                <c:pt idx="3010">
                  <c:v>ERR172152</c:v>
                </c:pt>
                <c:pt idx="3011">
                  <c:v>ERR172153</c:v>
                </c:pt>
                <c:pt idx="3012">
                  <c:v>ERR172154</c:v>
                </c:pt>
                <c:pt idx="3013">
                  <c:v>ERR172155</c:v>
                </c:pt>
                <c:pt idx="3014">
                  <c:v>ERR172156</c:v>
                </c:pt>
                <c:pt idx="3015">
                  <c:v>ERR172157</c:v>
                </c:pt>
                <c:pt idx="3016">
                  <c:v>ERR172158</c:v>
                </c:pt>
                <c:pt idx="3017">
                  <c:v>ERR172159</c:v>
                </c:pt>
                <c:pt idx="3018">
                  <c:v>ERR172160</c:v>
                </c:pt>
                <c:pt idx="3019">
                  <c:v>ERR172161</c:v>
                </c:pt>
                <c:pt idx="3020">
                  <c:v>ERR172162</c:v>
                </c:pt>
                <c:pt idx="3021">
                  <c:v>ERR172163</c:v>
                </c:pt>
                <c:pt idx="3022">
                  <c:v>ERR172164</c:v>
                </c:pt>
              </c:strCache>
            </c:strRef>
          </c:xVal>
          <c:yVal>
            <c:numRef>
              <c:f>Folha1!$R$2:$R$3024</c:f>
              <c:numCache>
                <c:formatCode>General</c:formatCode>
                <c:ptCount val="3023"/>
                <c:pt idx="0">
                  <c:v>1.300271788722148</c:v>
                </c:pt>
                <c:pt idx="1">
                  <c:v>3.921673422718394</c:v>
                </c:pt>
                <c:pt idx="2">
                  <c:v>1.766709906598995</c:v>
                </c:pt>
                <c:pt idx="3">
                  <c:v>1.261206666557542</c:v>
                </c:pt>
                <c:pt idx="4">
                  <c:v>1.950076825260536</c:v>
                </c:pt>
                <c:pt idx="5">
                  <c:v>3.391965151309837</c:v>
                </c:pt>
                <c:pt idx="6">
                  <c:v>1.617190231109386</c:v>
                </c:pt>
                <c:pt idx="7">
                  <c:v>3.272404460198222</c:v>
                </c:pt>
                <c:pt idx="8">
                  <c:v>2.888014106532723</c:v>
                </c:pt>
                <c:pt idx="9">
                  <c:v>3.602971909297898</c:v>
                </c:pt>
                <c:pt idx="10">
                  <c:v>3.25972136156604</c:v>
                </c:pt>
                <c:pt idx="11">
                  <c:v>3.081950365416316</c:v>
                </c:pt>
                <c:pt idx="12">
                  <c:v>3.203343445428004</c:v>
                </c:pt>
                <c:pt idx="13">
                  <c:v>1.200039100248541</c:v>
                </c:pt>
                <c:pt idx="14">
                  <c:v>2.648544206856145</c:v>
                </c:pt>
                <c:pt idx="15">
                  <c:v>2.877375851231728</c:v>
                </c:pt>
                <c:pt idx="16">
                  <c:v>2.931304080343689</c:v>
                </c:pt>
                <c:pt idx="17">
                  <c:v>3.02412237581806</c:v>
                </c:pt>
                <c:pt idx="18">
                  <c:v>2.720752773100331</c:v>
                </c:pt>
                <c:pt idx="19">
                  <c:v>2.56921418886047</c:v>
                </c:pt>
                <c:pt idx="20">
                  <c:v>2.42516023461519</c:v>
                </c:pt>
                <c:pt idx="21">
                  <c:v>2.047289447949153</c:v>
                </c:pt>
                <c:pt idx="22">
                  <c:v>2.032087014187248</c:v>
                </c:pt>
                <c:pt idx="23">
                  <c:v>1.878774445260682</c:v>
                </c:pt>
                <c:pt idx="24">
                  <c:v>3.237614034245997</c:v>
                </c:pt>
                <c:pt idx="25">
                  <c:v>2.701806592557833</c:v>
                </c:pt>
                <c:pt idx="26">
                  <c:v>1.426564510967896</c:v>
                </c:pt>
                <c:pt idx="27">
                  <c:v>3.132573421156147</c:v>
                </c:pt>
                <c:pt idx="28">
                  <c:v>3.454556097808901</c:v>
                </c:pt>
                <c:pt idx="29">
                  <c:v>3.135699743933387</c:v>
                </c:pt>
                <c:pt idx="30">
                  <c:v>2.726274727189677</c:v>
                </c:pt>
                <c:pt idx="31">
                  <c:v>3.011045846609524</c:v>
                </c:pt>
                <c:pt idx="32">
                  <c:v>2.621881869151199</c:v>
                </c:pt>
                <c:pt idx="33">
                  <c:v>2.436855346743566</c:v>
                </c:pt>
                <c:pt idx="34">
                  <c:v>2.111778725835435</c:v>
                </c:pt>
                <c:pt idx="35">
                  <c:v>2.394605646495945</c:v>
                </c:pt>
                <c:pt idx="36">
                  <c:v>2.891293792437436</c:v>
                </c:pt>
                <c:pt idx="37">
                  <c:v>2.767272678581677</c:v>
                </c:pt>
                <c:pt idx="38">
                  <c:v>2.774507172936225</c:v>
                </c:pt>
                <c:pt idx="39">
                  <c:v>2.435157645700262</c:v>
                </c:pt>
                <c:pt idx="40">
                  <c:v>3.115425187036705</c:v>
                </c:pt>
                <c:pt idx="41">
                  <c:v>2.980468131852535</c:v>
                </c:pt>
                <c:pt idx="42">
                  <c:v>2.765809041536196</c:v>
                </c:pt>
                <c:pt idx="43">
                  <c:v>3.566804452976464</c:v>
                </c:pt>
                <c:pt idx="44">
                  <c:v>3.664860468747983</c:v>
                </c:pt>
                <c:pt idx="45">
                  <c:v>3.293652604617757</c:v>
                </c:pt>
                <c:pt idx="46">
                  <c:v>2.781587092181097</c:v>
                </c:pt>
                <c:pt idx="47">
                  <c:v>2.852865941686593</c:v>
                </c:pt>
                <c:pt idx="48">
                  <c:v>3.794380267762248</c:v>
                </c:pt>
                <c:pt idx="49">
                  <c:v>3.33793297105784</c:v>
                </c:pt>
                <c:pt idx="50">
                  <c:v>3.023575537881757</c:v>
                </c:pt>
                <c:pt idx="51">
                  <c:v>1.566655637727968</c:v>
                </c:pt>
                <c:pt idx="52">
                  <c:v>2.565067249397092</c:v>
                </c:pt>
                <c:pt idx="53">
                  <c:v>2.651938482013932</c:v>
                </c:pt>
                <c:pt idx="54">
                  <c:v>3.648487490309785</c:v>
                </c:pt>
                <c:pt idx="55">
                  <c:v>2.032850951330516</c:v>
                </c:pt>
                <c:pt idx="56">
                  <c:v>2.623431380333942</c:v>
                </c:pt>
                <c:pt idx="57">
                  <c:v>2.133693359226825</c:v>
                </c:pt>
                <c:pt idx="58">
                  <c:v>3.244981764580238</c:v>
                </c:pt>
                <c:pt idx="59">
                  <c:v>2.998382346649668</c:v>
                </c:pt>
                <c:pt idx="60">
                  <c:v>2.172640929127813</c:v>
                </c:pt>
                <c:pt idx="61">
                  <c:v>2.390902546427495</c:v>
                </c:pt>
                <c:pt idx="62">
                  <c:v>2.080649870953321</c:v>
                </c:pt>
                <c:pt idx="63">
                  <c:v>2.315839150865803</c:v>
                </c:pt>
                <c:pt idx="64">
                  <c:v>2.96893837817222</c:v>
                </c:pt>
                <c:pt idx="65">
                  <c:v>2.363200191236859</c:v>
                </c:pt>
                <c:pt idx="66">
                  <c:v>3.50818186556845</c:v>
                </c:pt>
                <c:pt idx="67">
                  <c:v>2.866376418603015</c:v>
                </c:pt>
                <c:pt idx="68">
                  <c:v>2.716389503348854</c:v>
                </c:pt>
                <c:pt idx="69">
                  <c:v>1.811176675556312</c:v>
                </c:pt>
                <c:pt idx="70">
                  <c:v>2.963793041336781</c:v>
                </c:pt>
                <c:pt idx="71">
                  <c:v>3.697560582040734</c:v>
                </c:pt>
                <c:pt idx="72">
                  <c:v>3.19017222897236</c:v>
                </c:pt>
                <c:pt idx="73">
                  <c:v>3.593252230475305</c:v>
                </c:pt>
                <c:pt idx="74">
                  <c:v>3.569631935561849</c:v>
                </c:pt>
                <c:pt idx="75">
                  <c:v>2.957834933648066</c:v>
                </c:pt>
                <c:pt idx="76">
                  <c:v>2.778367129504712</c:v>
                </c:pt>
                <c:pt idx="77">
                  <c:v>2.58290368057731</c:v>
                </c:pt>
                <c:pt idx="78">
                  <c:v>1.43587739799725</c:v>
                </c:pt>
                <c:pt idx="79">
                  <c:v>3.754823437744118</c:v>
                </c:pt>
                <c:pt idx="80">
                  <c:v>2.469319392855894</c:v>
                </c:pt>
                <c:pt idx="81">
                  <c:v>2.358200390878707</c:v>
                </c:pt>
                <c:pt idx="82">
                  <c:v>2.927115129801054</c:v>
                </c:pt>
                <c:pt idx="83">
                  <c:v>2.661952171390005</c:v>
                </c:pt>
                <c:pt idx="84">
                  <c:v>2.821202197766182</c:v>
                </c:pt>
                <c:pt idx="85">
                  <c:v>3.844270483770578</c:v>
                </c:pt>
                <c:pt idx="86">
                  <c:v>2.615323137546675</c:v>
                </c:pt>
                <c:pt idx="87">
                  <c:v>2.542497722238943</c:v>
                </c:pt>
                <c:pt idx="88">
                  <c:v>2.338166113760735</c:v>
                </c:pt>
                <c:pt idx="89">
                  <c:v>3.933591488493683</c:v>
                </c:pt>
                <c:pt idx="90">
                  <c:v>3.180505509116863</c:v>
                </c:pt>
                <c:pt idx="91">
                  <c:v>2.075749361396508</c:v>
                </c:pt>
                <c:pt idx="92">
                  <c:v>2.812452669040729</c:v>
                </c:pt>
                <c:pt idx="93">
                  <c:v>2.271102669111768</c:v>
                </c:pt>
                <c:pt idx="94">
                  <c:v>2.053039525621598</c:v>
                </c:pt>
                <c:pt idx="95">
                  <c:v>2.733314991207224</c:v>
                </c:pt>
                <c:pt idx="96">
                  <c:v>2.828334767801828</c:v>
                </c:pt>
                <c:pt idx="97">
                  <c:v>2.225173414734642</c:v>
                </c:pt>
                <c:pt idx="98">
                  <c:v>2.584603159787487</c:v>
                </c:pt>
                <c:pt idx="99">
                  <c:v>2.415034785106547</c:v>
                </c:pt>
                <c:pt idx="100">
                  <c:v>2.886586779953102</c:v>
                </c:pt>
                <c:pt idx="101">
                  <c:v>3.078095687648264</c:v>
                </c:pt>
                <c:pt idx="102">
                  <c:v>3.225554217474307</c:v>
                </c:pt>
                <c:pt idx="103">
                  <c:v>2.619172546911343</c:v>
                </c:pt>
                <c:pt idx="104">
                  <c:v>1.964527570802933</c:v>
                </c:pt>
                <c:pt idx="105">
                  <c:v>3.168948994545826</c:v>
                </c:pt>
                <c:pt idx="106">
                  <c:v>2.653570976567268</c:v>
                </c:pt>
                <c:pt idx="107">
                  <c:v>3.687483572636606</c:v>
                </c:pt>
                <c:pt idx="108">
                  <c:v>2.685509335977558</c:v>
                </c:pt>
                <c:pt idx="109">
                  <c:v>1.739628379115633</c:v>
                </c:pt>
                <c:pt idx="110">
                  <c:v>2.475154498544358</c:v>
                </c:pt>
                <c:pt idx="111">
                  <c:v>2.413804101743715</c:v>
                </c:pt>
                <c:pt idx="112">
                  <c:v>2.559251433824558</c:v>
                </c:pt>
                <c:pt idx="113">
                  <c:v>2.899454523339783</c:v>
                </c:pt>
                <c:pt idx="114">
                  <c:v>1.375758181995052</c:v>
                </c:pt>
                <c:pt idx="115">
                  <c:v>3.324503889788252</c:v>
                </c:pt>
                <c:pt idx="116">
                  <c:v>1.93688360368399</c:v>
                </c:pt>
                <c:pt idx="117">
                  <c:v>2.68974775580156</c:v>
                </c:pt>
                <c:pt idx="118">
                  <c:v>3.141208960512075</c:v>
                </c:pt>
                <c:pt idx="119">
                  <c:v>2.73089294754954</c:v>
                </c:pt>
                <c:pt idx="120">
                  <c:v>2.638841480614948</c:v>
                </c:pt>
                <c:pt idx="121">
                  <c:v>3.159535861082786</c:v>
                </c:pt>
                <c:pt idx="122">
                  <c:v>2.631053557754964</c:v>
                </c:pt>
                <c:pt idx="123">
                  <c:v>3.489424726746594</c:v>
                </c:pt>
                <c:pt idx="124">
                  <c:v>2.605548781130684</c:v>
                </c:pt>
                <c:pt idx="125">
                  <c:v>3.272173659941262</c:v>
                </c:pt>
                <c:pt idx="126">
                  <c:v>3.313278305057388</c:v>
                </c:pt>
                <c:pt idx="127">
                  <c:v>2.492191202585043</c:v>
                </c:pt>
                <c:pt idx="128">
                  <c:v>3.013539040449104</c:v>
                </c:pt>
                <c:pt idx="129">
                  <c:v>2.669864370021953</c:v>
                </c:pt>
                <c:pt idx="130">
                  <c:v>2.178039650523063</c:v>
                </c:pt>
                <c:pt idx="131">
                  <c:v>2.78293955737219</c:v>
                </c:pt>
                <c:pt idx="132">
                  <c:v>2.487562419554128</c:v>
                </c:pt>
                <c:pt idx="133">
                  <c:v>2.506084975586175</c:v>
                </c:pt>
                <c:pt idx="134">
                  <c:v>2.96323928511404</c:v>
                </c:pt>
                <c:pt idx="135">
                  <c:v>2.992857994359275</c:v>
                </c:pt>
                <c:pt idx="136">
                  <c:v>1.38115179841422</c:v>
                </c:pt>
                <c:pt idx="137">
                  <c:v>1.182874671630403</c:v>
                </c:pt>
                <c:pt idx="138">
                  <c:v>2.855147450505186</c:v>
                </c:pt>
                <c:pt idx="139">
                  <c:v>2.445494703776771</c:v>
                </c:pt>
                <c:pt idx="140">
                  <c:v>1.513122308689438</c:v>
                </c:pt>
                <c:pt idx="141">
                  <c:v>1.528966310114103</c:v>
                </c:pt>
                <c:pt idx="142">
                  <c:v>1.40571410964625</c:v>
                </c:pt>
                <c:pt idx="143">
                  <c:v>2.16759578112232</c:v>
                </c:pt>
                <c:pt idx="144">
                  <c:v>1.89446633960587</c:v>
                </c:pt>
                <c:pt idx="145">
                  <c:v>2.46983051640268</c:v>
                </c:pt>
                <c:pt idx="146">
                  <c:v>1.908079641601218</c:v>
                </c:pt>
                <c:pt idx="147">
                  <c:v>2.726544829208206</c:v>
                </c:pt>
                <c:pt idx="148">
                  <c:v>1.408496566318159</c:v>
                </c:pt>
                <c:pt idx="149">
                  <c:v>2.979043435989936</c:v>
                </c:pt>
                <c:pt idx="150">
                  <c:v>2.886084869968428</c:v>
                </c:pt>
                <c:pt idx="151">
                  <c:v>2.978035959238976</c:v>
                </c:pt>
                <c:pt idx="152">
                  <c:v>2.640551370775098</c:v>
                </c:pt>
                <c:pt idx="153">
                  <c:v>2.61475555607127</c:v>
                </c:pt>
                <c:pt idx="154">
                  <c:v>2.370754660021305</c:v>
                </c:pt>
                <c:pt idx="155">
                  <c:v>2.91970529476744</c:v>
                </c:pt>
                <c:pt idx="156">
                  <c:v>3.046055845995314</c:v>
                </c:pt>
                <c:pt idx="157">
                  <c:v>2.834900089770529</c:v>
                </c:pt>
                <c:pt idx="158">
                  <c:v>2.713697094064607</c:v>
                </c:pt>
                <c:pt idx="159">
                  <c:v>2.868847353575298</c:v>
                </c:pt>
                <c:pt idx="160">
                  <c:v>2.081002086389773</c:v>
                </c:pt>
                <c:pt idx="161">
                  <c:v>3.138554170141879</c:v>
                </c:pt>
                <c:pt idx="162">
                  <c:v>3.04746112547589</c:v>
                </c:pt>
                <c:pt idx="163">
                  <c:v>3.011563162425872</c:v>
                </c:pt>
                <c:pt idx="164">
                  <c:v>2.924980395661805</c:v>
                </c:pt>
                <c:pt idx="165">
                  <c:v>2.935586821292771</c:v>
                </c:pt>
                <c:pt idx="166">
                  <c:v>2.66799937312234</c:v>
                </c:pt>
                <c:pt idx="167">
                  <c:v>2.694941381165754</c:v>
                </c:pt>
                <c:pt idx="168">
                  <c:v>2.624812656077863</c:v>
                </c:pt>
                <c:pt idx="169">
                  <c:v>2.72952972730239</c:v>
                </c:pt>
                <c:pt idx="170">
                  <c:v>2.746839338715729</c:v>
                </c:pt>
                <c:pt idx="171">
                  <c:v>2.915687280413067</c:v>
                </c:pt>
                <c:pt idx="172">
                  <c:v>3.137754620163519</c:v>
                </c:pt>
                <c:pt idx="173">
                  <c:v>3.093391202963069</c:v>
                </c:pt>
                <c:pt idx="174">
                  <c:v>2.929131054563235</c:v>
                </c:pt>
                <c:pt idx="175">
                  <c:v>2.869058929563125</c:v>
                </c:pt>
                <c:pt idx="176">
                  <c:v>2.711129952696186</c:v>
                </c:pt>
                <c:pt idx="177">
                  <c:v>3.032926829360568</c:v>
                </c:pt>
                <c:pt idx="178">
                  <c:v>3.032224903434739</c:v>
                </c:pt>
                <c:pt idx="179">
                  <c:v>3.303173888206374</c:v>
                </c:pt>
                <c:pt idx="180">
                  <c:v>3.181404892088454</c:v>
                </c:pt>
                <c:pt idx="181">
                  <c:v>2.635080494790727</c:v>
                </c:pt>
                <c:pt idx="182">
                  <c:v>2.707500601712402</c:v>
                </c:pt>
                <c:pt idx="183">
                  <c:v>2.731903138980649</c:v>
                </c:pt>
                <c:pt idx="184">
                  <c:v>2.860636405528495</c:v>
                </c:pt>
                <c:pt idx="185">
                  <c:v>2.25977587855898</c:v>
                </c:pt>
                <c:pt idx="186">
                  <c:v>2.945534223158504</c:v>
                </c:pt>
                <c:pt idx="187">
                  <c:v>2.491166096520316</c:v>
                </c:pt>
                <c:pt idx="188">
                  <c:v>2.964726866733976</c:v>
                </c:pt>
                <c:pt idx="189">
                  <c:v>2.732789831646099</c:v>
                </c:pt>
                <c:pt idx="190">
                  <c:v>3.031160235131948</c:v>
                </c:pt>
                <c:pt idx="191">
                  <c:v>2.829376603411823</c:v>
                </c:pt>
                <c:pt idx="192">
                  <c:v>2.828768577185753</c:v>
                </c:pt>
                <c:pt idx="193">
                  <c:v>2.83219204902506</c:v>
                </c:pt>
                <c:pt idx="194">
                  <c:v>2.937307561093567</c:v>
                </c:pt>
                <c:pt idx="195">
                  <c:v>3.055257664852511</c:v>
                </c:pt>
                <c:pt idx="196">
                  <c:v>3.075726712179218</c:v>
                </c:pt>
                <c:pt idx="197">
                  <c:v>3.123092341175081</c:v>
                </c:pt>
                <c:pt idx="198">
                  <c:v>2.897544835100596</c:v>
                </c:pt>
                <c:pt idx="199">
                  <c:v>3.00715862987884</c:v>
                </c:pt>
                <c:pt idx="200">
                  <c:v>3.0633659872473</c:v>
                </c:pt>
                <c:pt idx="201">
                  <c:v>2.548415118061533</c:v>
                </c:pt>
                <c:pt idx="202">
                  <c:v>2.72666958717387</c:v>
                </c:pt>
                <c:pt idx="203">
                  <c:v>3.022557666469952</c:v>
                </c:pt>
                <c:pt idx="204">
                  <c:v>2.845868270462465</c:v>
                </c:pt>
                <c:pt idx="205">
                  <c:v>2.835362757696475</c:v>
                </c:pt>
                <c:pt idx="206">
                  <c:v>2.981993305227333</c:v>
                </c:pt>
                <c:pt idx="207">
                  <c:v>2.743546079032976</c:v>
                </c:pt>
                <c:pt idx="208">
                  <c:v>2.947543600285813</c:v>
                </c:pt>
                <c:pt idx="209">
                  <c:v>2.502309456104539</c:v>
                </c:pt>
                <c:pt idx="210">
                  <c:v>2.46163040088582</c:v>
                </c:pt>
                <c:pt idx="211">
                  <c:v>2.493568286862084</c:v>
                </c:pt>
                <c:pt idx="212">
                  <c:v>2.931797229226728</c:v>
                </c:pt>
                <c:pt idx="213">
                  <c:v>2.92654318529087</c:v>
                </c:pt>
                <c:pt idx="214">
                  <c:v>2.981211337051764</c:v>
                </c:pt>
                <c:pt idx="215">
                  <c:v>2.738209151970748</c:v>
                </c:pt>
                <c:pt idx="216">
                  <c:v>2.842027042782654</c:v>
                </c:pt>
                <c:pt idx="217">
                  <c:v>2.99631123171395</c:v>
                </c:pt>
                <c:pt idx="218">
                  <c:v>2.742126227747483</c:v>
                </c:pt>
                <c:pt idx="219">
                  <c:v>2.538372104585723</c:v>
                </c:pt>
                <c:pt idx="220">
                  <c:v>2.818579226211305</c:v>
                </c:pt>
                <c:pt idx="221">
                  <c:v>3.109971943089217</c:v>
                </c:pt>
                <c:pt idx="222">
                  <c:v>3.04313528641651</c:v>
                </c:pt>
                <c:pt idx="223">
                  <c:v>2.882312260326944</c:v>
                </c:pt>
                <c:pt idx="224">
                  <c:v>3.101109271873973</c:v>
                </c:pt>
                <c:pt idx="225">
                  <c:v>2.72351441033461</c:v>
                </c:pt>
                <c:pt idx="226">
                  <c:v>2.71649712448573</c:v>
                </c:pt>
                <c:pt idx="227">
                  <c:v>1.622367829168191</c:v>
                </c:pt>
                <c:pt idx="228">
                  <c:v>2.596351552035251</c:v>
                </c:pt>
                <c:pt idx="229">
                  <c:v>3.072522189087326</c:v>
                </c:pt>
                <c:pt idx="230">
                  <c:v>2.523062943636181</c:v>
                </c:pt>
                <c:pt idx="231">
                  <c:v>2.430514683661003</c:v>
                </c:pt>
                <c:pt idx="232">
                  <c:v>2.968125765484124</c:v>
                </c:pt>
                <c:pt idx="233">
                  <c:v>3.029833464697376</c:v>
                </c:pt>
                <c:pt idx="234">
                  <c:v>3.11097162827757</c:v>
                </c:pt>
                <c:pt idx="235">
                  <c:v>2.718341188940416</c:v>
                </c:pt>
                <c:pt idx="236">
                  <c:v>3.170020212949212</c:v>
                </c:pt>
                <c:pt idx="237">
                  <c:v>3.069662602329266</c:v>
                </c:pt>
                <c:pt idx="238">
                  <c:v>2.732361939021038</c:v>
                </c:pt>
                <c:pt idx="239">
                  <c:v>2.729237571870008</c:v>
                </c:pt>
                <c:pt idx="240">
                  <c:v>2.840753755997621</c:v>
                </c:pt>
                <c:pt idx="241">
                  <c:v>2.786294613966302</c:v>
                </c:pt>
                <c:pt idx="242">
                  <c:v>3.611814712069147</c:v>
                </c:pt>
                <c:pt idx="243">
                  <c:v>2.792340198097979</c:v>
                </c:pt>
                <c:pt idx="244">
                  <c:v>2.074087178884048</c:v>
                </c:pt>
                <c:pt idx="245">
                  <c:v>2.261424085351155</c:v>
                </c:pt>
                <c:pt idx="246">
                  <c:v>1.527129390283571</c:v>
                </c:pt>
                <c:pt idx="247">
                  <c:v>1.72299707884465</c:v>
                </c:pt>
                <c:pt idx="248">
                  <c:v>2.921780279439927</c:v>
                </c:pt>
                <c:pt idx="249">
                  <c:v>3.20013393860342</c:v>
                </c:pt>
                <c:pt idx="250">
                  <c:v>3.115303573612383</c:v>
                </c:pt>
                <c:pt idx="251">
                  <c:v>2.600010777004778</c:v>
                </c:pt>
                <c:pt idx="252">
                  <c:v>2.882245431266038</c:v>
                </c:pt>
                <c:pt idx="253">
                  <c:v>2.242313575139365</c:v>
                </c:pt>
                <c:pt idx="254">
                  <c:v>2.719484940997336</c:v>
                </c:pt>
                <c:pt idx="255">
                  <c:v>2.899718905427341</c:v>
                </c:pt>
                <c:pt idx="256">
                  <c:v>2.591335643898931</c:v>
                </c:pt>
                <c:pt idx="257">
                  <c:v>2.664821791205863</c:v>
                </c:pt>
                <c:pt idx="258">
                  <c:v>3.140640707941562</c:v>
                </c:pt>
                <c:pt idx="259">
                  <c:v>2.879567218391283</c:v>
                </c:pt>
                <c:pt idx="260">
                  <c:v>3.240383104604501</c:v>
                </c:pt>
                <c:pt idx="261">
                  <c:v>3.139904842697577</c:v>
                </c:pt>
                <c:pt idx="262">
                  <c:v>2.86188245861589</c:v>
                </c:pt>
                <c:pt idx="263">
                  <c:v>3.126514404280207</c:v>
                </c:pt>
                <c:pt idx="264">
                  <c:v>2.74509254530833</c:v>
                </c:pt>
                <c:pt idx="265">
                  <c:v>2.781405893903305</c:v>
                </c:pt>
                <c:pt idx="266">
                  <c:v>2.852058054434174</c:v>
                </c:pt>
                <c:pt idx="267">
                  <c:v>2.687070320363557</c:v>
                </c:pt>
                <c:pt idx="268">
                  <c:v>2.80423590703327</c:v>
                </c:pt>
                <c:pt idx="269">
                  <c:v>2.608817571195851</c:v>
                </c:pt>
                <c:pt idx="270">
                  <c:v>2.805032590263653</c:v>
                </c:pt>
                <c:pt idx="271">
                  <c:v>2.68604270864196</c:v>
                </c:pt>
                <c:pt idx="272">
                  <c:v>2.916763336750199</c:v>
                </c:pt>
                <c:pt idx="273">
                  <c:v>3.369325845923653</c:v>
                </c:pt>
                <c:pt idx="274">
                  <c:v>2.573997260827005</c:v>
                </c:pt>
                <c:pt idx="275">
                  <c:v>2.992032018129758</c:v>
                </c:pt>
                <c:pt idx="276">
                  <c:v>2.724360467201581</c:v>
                </c:pt>
                <c:pt idx="277">
                  <c:v>1.928667989564927</c:v>
                </c:pt>
                <c:pt idx="278">
                  <c:v>2.963519807434056</c:v>
                </c:pt>
                <c:pt idx="279">
                  <c:v>2.827175172308228</c:v>
                </c:pt>
                <c:pt idx="280">
                  <c:v>2.890913869748179</c:v>
                </c:pt>
                <c:pt idx="281">
                  <c:v>2.898429891717881</c:v>
                </c:pt>
                <c:pt idx="282">
                  <c:v>2.571403296161896</c:v>
                </c:pt>
                <c:pt idx="283">
                  <c:v>2.775815093692531</c:v>
                </c:pt>
                <c:pt idx="284">
                  <c:v>2.471223446544308</c:v>
                </c:pt>
                <c:pt idx="285">
                  <c:v>2.991720759078106</c:v>
                </c:pt>
                <c:pt idx="286">
                  <c:v>2.821470301708387</c:v>
                </c:pt>
                <c:pt idx="287">
                  <c:v>2.706364145625402</c:v>
                </c:pt>
                <c:pt idx="288">
                  <c:v>2.71391093033796</c:v>
                </c:pt>
                <c:pt idx="289">
                  <c:v>2.92329682570784</c:v>
                </c:pt>
                <c:pt idx="290">
                  <c:v>2.809729205429509</c:v>
                </c:pt>
                <c:pt idx="291">
                  <c:v>2.805658218476254</c:v>
                </c:pt>
                <c:pt idx="292">
                  <c:v>2.81921801426583</c:v>
                </c:pt>
                <c:pt idx="293">
                  <c:v>2.822692241151451</c:v>
                </c:pt>
                <c:pt idx="294">
                  <c:v>2.836535661043262</c:v>
                </c:pt>
                <c:pt idx="295">
                  <c:v>2.778024907281365</c:v>
                </c:pt>
                <c:pt idx="296">
                  <c:v>2.8213286637857</c:v>
                </c:pt>
                <c:pt idx="297">
                  <c:v>2.883869645383904</c:v>
                </c:pt>
                <c:pt idx="298">
                  <c:v>1.693755559933566</c:v>
                </c:pt>
                <c:pt idx="299">
                  <c:v>2.5899533552184</c:v>
                </c:pt>
                <c:pt idx="300">
                  <c:v>2.705291275548195</c:v>
                </c:pt>
                <c:pt idx="301">
                  <c:v>2.682514859305441</c:v>
                </c:pt>
                <c:pt idx="302">
                  <c:v>2.8460401655324</c:v>
                </c:pt>
                <c:pt idx="303">
                  <c:v>2.679837114255875</c:v>
                </c:pt>
                <c:pt idx="304">
                  <c:v>1.71043433749858</c:v>
                </c:pt>
                <c:pt idx="305">
                  <c:v>2.876567874596397</c:v>
                </c:pt>
                <c:pt idx="306">
                  <c:v>2.853766640304354</c:v>
                </c:pt>
                <c:pt idx="307">
                  <c:v>2.887167132751</c:v>
                </c:pt>
                <c:pt idx="308">
                  <c:v>2.826247816587223</c:v>
                </c:pt>
                <c:pt idx="309">
                  <c:v>2.341710179958521</c:v>
                </c:pt>
                <c:pt idx="310">
                  <c:v>3.193198932488877</c:v>
                </c:pt>
                <c:pt idx="311">
                  <c:v>2.490108483330397</c:v>
                </c:pt>
                <c:pt idx="312">
                  <c:v>3.091442323619264</c:v>
                </c:pt>
                <c:pt idx="313">
                  <c:v>2.841925719756057</c:v>
                </c:pt>
                <c:pt idx="314">
                  <c:v>2.706257599684909</c:v>
                </c:pt>
                <c:pt idx="315">
                  <c:v>2.885545734196873</c:v>
                </c:pt>
                <c:pt idx="316">
                  <c:v>2.963917933387962</c:v>
                </c:pt>
                <c:pt idx="317">
                  <c:v>3.052510810675344</c:v>
                </c:pt>
                <c:pt idx="318">
                  <c:v>3.857174976577797</c:v>
                </c:pt>
                <c:pt idx="319">
                  <c:v>3.955210713125576</c:v>
                </c:pt>
                <c:pt idx="320">
                  <c:v>3.098646860987665</c:v>
                </c:pt>
                <c:pt idx="321">
                  <c:v>3.11746023571739</c:v>
                </c:pt>
                <c:pt idx="322">
                  <c:v>3.068043008403895</c:v>
                </c:pt>
                <c:pt idx="323">
                  <c:v>2.950728932302746</c:v>
                </c:pt>
                <c:pt idx="324">
                  <c:v>3.05013297241162</c:v>
                </c:pt>
                <c:pt idx="325">
                  <c:v>2.784678754948691</c:v>
                </c:pt>
                <c:pt idx="326">
                  <c:v>2.896898393441889</c:v>
                </c:pt>
                <c:pt idx="327">
                  <c:v>3.142698252660424</c:v>
                </c:pt>
                <c:pt idx="328">
                  <c:v>2.809751633293696</c:v>
                </c:pt>
                <c:pt idx="329">
                  <c:v>3.296024966554181</c:v>
                </c:pt>
                <c:pt idx="330">
                  <c:v>3.008099406010383</c:v>
                </c:pt>
                <c:pt idx="331">
                  <c:v>2.914486229871117</c:v>
                </c:pt>
                <c:pt idx="332">
                  <c:v>3.102230829150827</c:v>
                </c:pt>
                <c:pt idx="333">
                  <c:v>3.105836635898501</c:v>
                </c:pt>
                <c:pt idx="334">
                  <c:v>2.978961731852483</c:v>
                </c:pt>
                <c:pt idx="335">
                  <c:v>2.268633297528902</c:v>
                </c:pt>
                <c:pt idx="336">
                  <c:v>2.655887426110478</c:v>
                </c:pt>
                <c:pt idx="337">
                  <c:v>2.605838480400354</c:v>
                </c:pt>
                <c:pt idx="338">
                  <c:v>3.007274248173418</c:v>
                </c:pt>
                <c:pt idx="339">
                  <c:v>2.552210105534371</c:v>
                </c:pt>
                <c:pt idx="340">
                  <c:v>2.688581931270011</c:v>
                </c:pt>
                <c:pt idx="341">
                  <c:v>3.061633823886065</c:v>
                </c:pt>
                <c:pt idx="342">
                  <c:v>3.018021859462791</c:v>
                </c:pt>
                <c:pt idx="343">
                  <c:v>2.792760669613138</c:v>
                </c:pt>
                <c:pt idx="344">
                  <c:v>3.297953427750992</c:v>
                </c:pt>
                <c:pt idx="345">
                  <c:v>2.573295012430193</c:v>
                </c:pt>
                <c:pt idx="346">
                  <c:v>2.44560041061402</c:v>
                </c:pt>
                <c:pt idx="347">
                  <c:v>2.967304452470631</c:v>
                </c:pt>
                <c:pt idx="348">
                  <c:v>2.590193268598296</c:v>
                </c:pt>
                <c:pt idx="349">
                  <c:v>2.658009701197895</c:v>
                </c:pt>
                <c:pt idx="350">
                  <c:v>2.337004983166516</c:v>
                </c:pt>
                <c:pt idx="351">
                  <c:v>2.480744996066557</c:v>
                </c:pt>
                <c:pt idx="352">
                  <c:v>2.999492976025229</c:v>
                </c:pt>
                <c:pt idx="353">
                  <c:v>2.494801971472129</c:v>
                </c:pt>
                <c:pt idx="354">
                  <c:v>2.740952756546601</c:v>
                </c:pt>
                <c:pt idx="355">
                  <c:v>2.390430390035981</c:v>
                </c:pt>
                <c:pt idx="356">
                  <c:v>2.646292956741329</c:v>
                </c:pt>
                <c:pt idx="357">
                  <c:v>3.10428253249183</c:v>
                </c:pt>
                <c:pt idx="358">
                  <c:v>2.84386354687726</c:v>
                </c:pt>
                <c:pt idx="359">
                  <c:v>2.725624951850291</c:v>
                </c:pt>
                <c:pt idx="360">
                  <c:v>2.291705257330867</c:v>
                </c:pt>
                <c:pt idx="361">
                  <c:v>2.524011680646834</c:v>
                </c:pt>
                <c:pt idx="362">
                  <c:v>2.579447103788361</c:v>
                </c:pt>
                <c:pt idx="363">
                  <c:v>2.938560622161867</c:v>
                </c:pt>
                <c:pt idx="364">
                  <c:v>2.376773177328475</c:v>
                </c:pt>
                <c:pt idx="365">
                  <c:v>3.10901152525095</c:v>
                </c:pt>
                <c:pt idx="366">
                  <c:v>2.304755991737294</c:v>
                </c:pt>
                <c:pt idx="367">
                  <c:v>2.872237340020264</c:v>
                </c:pt>
                <c:pt idx="368">
                  <c:v>2.611373616379919</c:v>
                </c:pt>
                <c:pt idx="369">
                  <c:v>2.987514950629613</c:v>
                </c:pt>
                <c:pt idx="370">
                  <c:v>2.612868780223939</c:v>
                </c:pt>
                <c:pt idx="371">
                  <c:v>2.499224429902278</c:v>
                </c:pt>
                <c:pt idx="372">
                  <c:v>2.354870932782539</c:v>
                </c:pt>
                <c:pt idx="373">
                  <c:v>2.389354621147555</c:v>
                </c:pt>
                <c:pt idx="374">
                  <c:v>2.505254249260204</c:v>
                </c:pt>
                <c:pt idx="375">
                  <c:v>3.030421874942709</c:v>
                </c:pt>
                <c:pt idx="376">
                  <c:v>2.195872979679066</c:v>
                </c:pt>
                <c:pt idx="377">
                  <c:v>2.198930191144905</c:v>
                </c:pt>
                <c:pt idx="378">
                  <c:v>2.388621031711503</c:v>
                </c:pt>
                <c:pt idx="379">
                  <c:v>2.692058033153454</c:v>
                </c:pt>
                <c:pt idx="380">
                  <c:v>2.915820581391775</c:v>
                </c:pt>
                <c:pt idx="381">
                  <c:v>3.211297983177101</c:v>
                </c:pt>
                <c:pt idx="382">
                  <c:v>2.871767185663723</c:v>
                </c:pt>
                <c:pt idx="383">
                  <c:v>2.777772562641978</c:v>
                </c:pt>
                <c:pt idx="384">
                  <c:v>2.688332939384422</c:v>
                </c:pt>
                <c:pt idx="385">
                  <c:v>2.396721092020701</c:v>
                </c:pt>
                <c:pt idx="386">
                  <c:v>3.080129910061707</c:v>
                </c:pt>
                <c:pt idx="387">
                  <c:v>3.049292584827135</c:v>
                </c:pt>
                <c:pt idx="388">
                  <c:v>2.397103305394042</c:v>
                </c:pt>
                <c:pt idx="389">
                  <c:v>2.640088222887187</c:v>
                </c:pt>
                <c:pt idx="390">
                  <c:v>2.23389729509331</c:v>
                </c:pt>
                <c:pt idx="391">
                  <c:v>2.928302499117397</c:v>
                </c:pt>
                <c:pt idx="392">
                  <c:v>2.226755639428184</c:v>
                </c:pt>
                <c:pt idx="393">
                  <c:v>2.966353519718304</c:v>
                </c:pt>
                <c:pt idx="394">
                  <c:v>2.429891786491944</c:v>
                </c:pt>
                <c:pt idx="395">
                  <c:v>2.669132873683921</c:v>
                </c:pt>
                <c:pt idx="396">
                  <c:v>2.369238024846188</c:v>
                </c:pt>
                <c:pt idx="397">
                  <c:v>2.345371359661267</c:v>
                </c:pt>
                <c:pt idx="398">
                  <c:v>3.063447569279422</c:v>
                </c:pt>
                <c:pt idx="399">
                  <c:v>2.856733954974481</c:v>
                </c:pt>
                <c:pt idx="400">
                  <c:v>2.557382447556347</c:v>
                </c:pt>
                <c:pt idx="401">
                  <c:v>3.124869203957034</c:v>
                </c:pt>
                <c:pt idx="402">
                  <c:v>2.67634244676984</c:v>
                </c:pt>
                <c:pt idx="403">
                  <c:v>2.470371080233117</c:v>
                </c:pt>
                <c:pt idx="404">
                  <c:v>2.910874853013331</c:v>
                </c:pt>
                <c:pt idx="405">
                  <c:v>2.873331784995686</c:v>
                </c:pt>
                <c:pt idx="406">
                  <c:v>2.757557057640498</c:v>
                </c:pt>
                <c:pt idx="407">
                  <c:v>2.368839142009562</c:v>
                </c:pt>
                <c:pt idx="408">
                  <c:v>2.809103366958996</c:v>
                </c:pt>
                <c:pt idx="409">
                  <c:v>2.713138676102374</c:v>
                </c:pt>
                <c:pt idx="410">
                  <c:v>2.596294721178435</c:v>
                </c:pt>
                <c:pt idx="411">
                  <c:v>3.104895939694579</c:v>
                </c:pt>
                <c:pt idx="412">
                  <c:v>2.943426966073277</c:v>
                </c:pt>
                <c:pt idx="413">
                  <c:v>2.468417832876862</c:v>
                </c:pt>
                <c:pt idx="414">
                  <c:v>2.400800904748894</c:v>
                </c:pt>
                <c:pt idx="415">
                  <c:v>2.971060707048043</c:v>
                </c:pt>
                <c:pt idx="416">
                  <c:v>2.626447625225273</c:v>
                </c:pt>
                <c:pt idx="417">
                  <c:v>3.033731402123156</c:v>
                </c:pt>
                <c:pt idx="418">
                  <c:v>2.847098295911366</c:v>
                </c:pt>
                <c:pt idx="419">
                  <c:v>3.152510721392433</c:v>
                </c:pt>
                <c:pt idx="420">
                  <c:v>2.549199577263385</c:v>
                </c:pt>
                <c:pt idx="421">
                  <c:v>2.336305892427167</c:v>
                </c:pt>
                <c:pt idx="422">
                  <c:v>2.846278644922134</c:v>
                </c:pt>
                <c:pt idx="423">
                  <c:v>2.495331380440893</c:v>
                </c:pt>
                <c:pt idx="424">
                  <c:v>2.57072769683421</c:v>
                </c:pt>
                <c:pt idx="425">
                  <c:v>2.206068666856655</c:v>
                </c:pt>
                <c:pt idx="426">
                  <c:v>1.321752082308452</c:v>
                </c:pt>
                <c:pt idx="427">
                  <c:v>1.840645016459839</c:v>
                </c:pt>
                <c:pt idx="428">
                  <c:v>1.990641784621525</c:v>
                </c:pt>
                <c:pt idx="429">
                  <c:v>2.783934685835636</c:v>
                </c:pt>
                <c:pt idx="430">
                  <c:v>2.612222628121098</c:v>
                </c:pt>
                <c:pt idx="431">
                  <c:v>3.104555766541385</c:v>
                </c:pt>
                <c:pt idx="432">
                  <c:v>2.780966063147863</c:v>
                </c:pt>
                <c:pt idx="433">
                  <c:v>3.133068615747306</c:v>
                </c:pt>
                <c:pt idx="434">
                  <c:v>3.282441996866551</c:v>
                </c:pt>
                <c:pt idx="435">
                  <c:v>3.475988488822144</c:v>
                </c:pt>
                <c:pt idx="436">
                  <c:v>3.033415771314984</c:v>
                </c:pt>
                <c:pt idx="437">
                  <c:v>3.192819182260535</c:v>
                </c:pt>
                <c:pt idx="438">
                  <c:v>3.273377384685726</c:v>
                </c:pt>
                <c:pt idx="439">
                  <c:v>3.041999344871547</c:v>
                </c:pt>
                <c:pt idx="440">
                  <c:v>2.850523684060408</c:v>
                </c:pt>
                <c:pt idx="441">
                  <c:v>3.167156371442463</c:v>
                </c:pt>
                <c:pt idx="442">
                  <c:v>3.051968832531247</c:v>
                </c:pt>
                <c:pt idx="443">
                  <c:v>3.424329728369677</c:v>
                </c:pt>
                <c:pt idx="444">
                  <c:v>2.880003148113558</c:v>
                </c:pt>
                <c:pt idx="445">
                  <c:v>3.059356202510338</c:v>
                </c:pt>
                <c:pt idx="446">
                  <c:v>3.326701866849849</c:v>
                </c:pt>
                <c:pt idx="447">
                  <c:v>3.699162190642097</c:v>
                </c:pt>
                <c:pt idx="448">
                  <c:v>3.098810306329005</c:v>
                </c:pt>
                <c:pt idx="449">
                  <c:v>2.509183495045829</c:v>
                </c:pt>
                <c:pt idx="450">
                  <c:v>3.507494825774171</c:v>
                </c:pt>
                <c:pt idx="451">
                  <c:v>2.8658901524331</c:v>
                </c:pt>
                <c:pt idx="452">
                  <c:v>3.374479621559958</c:v>
                </c:pt>
                <c:pt idx="453">
                  <c:v>2.932520018405102</c:v>
                </c:pt>
                <c:pt idx="454">
                  <c:v>3.388594784680873</c:v>
                </c:pt>
                <c:pt idx="455">
                  <c:v>3.544559265231225</c:v>
                </c:pt>
                <c:pt idx="456">
                  <c:v>3.308255804847424</c:v>
                </c:pt>
                <c:pt idx="457">
                  <c:v>2.97603084485492</c:v>
                </c:pt>
                <c:pt idx="458">
                  <c:v>2.992517342128104</c:v>
                </c:pt>
                <c:pt idx="459">
                  <c:v>2.715331964698441</c:v>
                </c:pt>
                <c:pt idx="460">
                  <c:v>2.878889735632876</c:v>
                </c:pt>
                <c:pt idx="461">
                  <c:v>3.03787435644153</c:v>
                </c:pt>
                <c:pt idx="462">
                  <c:v>3.282263629099704</c:v>
                </c:pt>
                <c:pt idx="463">
                  <c:v>2.651181184941015</c:v>
                </c:pt>
                <c:pt idx="464">
                  <c:v>3.47117539239033</c:v>
                </c:pt>
                <c:pt idx="465">
                  <c:v>3.604714785778597</c:v>
                </c:pt>
                <c:pt idx="466">
                  <c:v>2.992861975559353</c:v>
                </c:pt>
                <c:pt idx="467">
                  <c:v>3.351663168389133</c:v>
                </c:pt>
                <c:pt idx="468">
                  <c:v>3.172039075088073</c:v>
                </c:pt>
                <c:pt idx="469">
                  <c:v>3.230380862881436</c:v>
                </c:pt>
                <c:pt idx="470">
                  <c:v>3.453865953113989</c:v>
                </c:pt>
                <c:pt idx="471">
                  <c:v>4.130152958484034</c:v>
                </c:pt>
                <c:pt idx="472">
                  <c:v>3.052893835477374</c:v>
                </c:pt>
                <c:pt idx="473">
                  <c:v>3.310150744745229</c:v>
                </c:pt>
                <c:pt idx="474">
                  <c:v>2.726588822454215</c:v>
                </c:pt>
                <c:pt idx="475">
                  <c:v>2.945982430333864</c:v>
                </c:pt>
                <c:pt idx="476">
                  <c:v>2.997799749580003</c:v>
                </c:pt>
                <c:pt idx="477">
                  <c:v>3.336454000956644</c:v>
                </c:pt>
                <c:pt idx="478">
                  <c:v>2.892929406315823</c:v>
                </c:pt>
                <c:pt idx="479">
                  <c:v>3.60253866017393</c:v>
                </c:pt>
                <c:pt idx="480">
                  <c:v>3.321227588397593</c:v>
                </c:pt>
                <c:pt idx="481">
                  <c:v>3.11075256897394</c:v>
                </c:pt>
                <c:pt idx="482">
                  <c:v>2.787684959209872</c:v>
                </c:pt>
                <c:pt idx="483">
                  <c:v>3.401101904561555</c:v>
                </c:pt>
                <c:pt idx="484">
                  <c:v>2.981023636516458</c:v>
                </c:pt>
                <c:pt idx="485">
                  <c:v>2.746018786123198</c:v>
                </c:pt>
                <c:pt idx="486">
                  <c:v>3.007353929999194</c:v>
                </c:pt>
                <c:pt idx="487">
                  <c:v>2.935716203291065</c:v>
                </c:pt>
                <c:pt idx="488">
                  <c:v>3.235807262416673</c:v>
                </c:pt>
                <c:pt idx="489">
                  <c:v>3.188383077519676</c:v>
                </c:pt>
                <c:pt idx="490">
                  <c:v>2.949570208366717</c:v>
                </c:pt>
                <c:pt idx="491">
                  <c:v>3.448830805391368</c:v>
                </c:pt>
                <c:pt idx="492">
                  <c:v>3.389879662046298</c:v>
                </c:pt>
                <c:pt idx="493">
                  <c:v>3.704856996980275</c:v>
                </c:pt>
                <c:pt idx="494">
                  <c:v>2.85280975243313</c:v>
                </c:pt>
                <c:pt idx="495">
                  <c:v>3.161672011386564</c:v>
                </c:pt>
                <c:pt idx="496">
                  <c:v>3.039331003550615</c:v>
                </c:pt>
                <c:pt idx="497">
                  <c:v>3.631884253788969</c:v>
                </c:pt>
                <c:pt idx="498">
                  <c:v>3.174769890848281</c:v>
                </c:pt>
                <c:pt idx="499">
                  <c:v>3.260445622390201</c:v>
                </c:pt>
                <c:pt idx="500">
                  <c:v>2.941015166864605</c:v>
                </c:pt>
                <c:pt idx="501">
                  <c:v>2.802779950238624</c:v>
                </c:pt>
                <c:pt idx="502">
                  <c:v>3.254550844114785</c:v>
                </c:pt>
                <c:pt idx="503">
                  <c:v>3.166822458142944</c:v>
                </c:pt>
                <c:pt idx="504">
                  <c:v>2.924190073707763</c:v>
                </c:pt>
                <c:pt idx="505">
                  <c:v>2.945995393803904</c:v>
                </c:pt>
                <c:pt idx="506">
                  <c:v>3.274103681373819</c:v>
                </c:pt>
                <c:pt idx="507">
                  <c:v>2.940190138031981</c:v>
                </c:pt>
                <c:pt idx="508">
                  <c:v>2.931718977709652</c:v>
                </c:pt>
                <c:pt idx="509">
                  <c:v>2.869230733866427</c:v>
                </c:pt>
                <c:pt idx="510">
                  <c:v>2.864933147664311</c:v>
                </c:pt>
                <c:pt idx="511">
                  <c:v>2.832651195591938</c:v>
                </c:pt>
                <c:pt idx="512">
                  <c:v>2.741906369784861</c:v>
                </c:pt>
                <c:pt idx="513">
                  <c:v>3.186733801204585</c:v>
                </c:pt>
                <c:pt idx="514">
                  <c:v>2.753004669706437</c:v>
                </c:pt>
                <c:pt idx="515">
                  <c:v>2.504863823985888</c:v>
                </c:pt>
                <c:pt idx="516">
                  <c:v>2.739297968098915</c:v>
                </c:pt>
                <c:pt idx="517">
                  <c:v>2.983017594644889</c:v>
                </c:pt>
                <c:pt idx="518">
                  <c:v>2.661108996061132</c:v>
                </c:pt>
                <c:pt idx="519">
                  <c:v>3.157477050367907</c:v>
                </c:pt>
                <c:pt idx="520">
                  <c:v>3.136422920167229</c:v>
                </c:pt>
                <c:pt idx="521">
                  <c:v>2.561584263978196</c:v>
                </c:pt>
                <c:pt idx="522">
                  <c:v>3.620528023539685</c:v>
                </c:pt>
                <c:pt idx="523">
                  <c:v>2.843149048092438</c:v>
                </c:pt>
                <c:pt idx="524">
                  <c:v>2.555316130818897</c:v>
                </c:pt>
                <c:pt idx="525">
                  <c:v>2.595499591501542</c:v>
                </c:pt>
                <c:pt idx="526">
                  <c:v>3.019044054601583</c:v>
                </c:pt>
                <c:pt idx="527">
                  <c:v>3.179567184986173</c:v>
                </c:pt>
                <c:pt idx="528">
                  <c:v>2.713465523581193</c:v>
                </c:pt>
                <c:pt idx="529">
                  <c:v>3.059457391400283</c:v>
                </c:pt>
                <c:pt idx="530">
                  <c:v>2.984193194067066</c:v>
                </c:pt>
                <c:pt idx="531">
                  <c:v>2.695791785170081</c:v>
                </c:pt>
                <c:pt idx="532">
                  <c:v>2.515236449833075</c:v>
                </c:pt>
                <c:pt idx="533">
                  <c:v>3.310888211556269</c:v>
                </c:pt>
                <c:pt idx="534">
                  <c:v>2.80508543984922</c:v>
                </c:pt>
                <c:pt idx="535">
                  <c:v>2.822478370281113</c:v>
                </c:pt>
                <c:pt idx="536">
                  <c:v>3.129085185153418</c:v>
                </c:pt>
                <c:pt idx="537">
                  <c:v>3.24099808160586</c:v>
                </c:pt>
                <c:pt idx="538">
                  <c:v>2.961309898041667</c:v>
                </c:pt>
                <c:pt idx="539">
                  <c:v>3.308437142576212</c:v>
                </c:pt>
                <c:pt idx="540">
                  <c:v>3.134331976566154</c:v>
                </c:pt>
                <c:pt idx="541">
                  <c:v>3.194025544340874</c:v>
                </c:pt>
                <c:pt idx="542">
                  <c:v>3.266401654991052</c:v>
                </c:pt>
                <c:pt idx="543">
                  <c:v>2.545185074207412</c:v>
                </c:pt>
                <c:pt idx="544">
                  <c:v>2.806991065403863</c:v>
                </c:pt>
                <c:pt idx="545">
                  <c:v>2.470437248041908</c:v>
                </c:pt>
                <c:pt idx="546">
                  <c:v>2.568730352122342</c:v>
                </c:pt>
                <c:pt idx="547">
                  <c:v>1.971733624856825</c:v>
                </c:pt>
                <c:pt idx="548">
                  <c:v>2.362450500485968</c:v>
                </c:pt>
                <c:pt idx="549">
                  <c:v>2.372909110352874</c:v>
                </c:pt>
                <c:pt idx="550">
                  <c:v>2.25930577869641</c:v>
                </c:pt>
                <c:pt idx="551">
                  <c:v>2.099969012184499</c:v>
                </c:pt>
                <c:pt idx="552">
                  <c:v>2.978925266160375</c:v>
                </c:pt>
                <c:pt idx="553">
                  <c:v>2.81759039602449</c:v>
                </c:pt>
                <c:pt idx="554">
                  <c:v>3.03358991844973</c:v>
                </c:pt>
                <c:pt idx="555">
                  <c:v>4.011472348566437</c:v>
                </c:pt>
                <c:pt idx="556">
                  <c:v>3.115802766524903</c:v>
                </c:pt>
                <c:pt idx="557">
                  <c:v>2.885069342234851</c:v>
                </c:pt>
                <c:pt idx="558">
                  <c:v>2.467449839635655</c:v>
                </c:pt>
                <c:pt idx="559">
                  <c:v>2.267561468304048</c:v>
                </c:pt>
                <c:pt idx="560">
                  <c:v>3.015912704819862</c:v>
                </c:pt>
                <c:pt idx="561">
                  <c:v>3.045547416221647</c:v>
                </c:pt>
                <c:pt idx="562">
                  <c:v>2.908717124343178</c:v>
                </c:pt>
                <c:pt idx="563">
                  <c:v>3.2305892839645</c:v>
                </c:pt>
                <c:pt idx="564">
                  <c:v>2.938593094744471</c:v>
                </c:pt>
                <c:pt idx="565">
                  <c:v>2.66641380700432</c:v>
                </c:pt>
                <c:pt idx="566">
                  <c:v>2.574308658197242</c:v>
                </c:pt>
                <c:pt idx="567">
                  <c:v>2.625068450733013</c:v>
                </c:pt>
                <c:pt idx="568">
                  <c:v>2.9057184713948</c:v>
                </c:pt>
                <c:pt idx="569">
                  <c:v>2.467039014491886</c:v>
                </c:pt>
                <c:pt idx="570">
                  <c:v>2.613566804226941</c:v>
                </c:pt>
                <c:pt idx="571">
                  <c:v>2.395726091046947</c:v>
                </c:pt>
                <c:pt idx="572">
                  <c:v>2.98626956603225</c:v>
                </c:pt>
                <c:pt idx="573">
                  <c:v>2.55077053235603</c:v>
                </c:pt>
                <c:pt idx="574">
                  <c:v>3.134196926192346</c:v>
                </c:pt>
                <c:pt idx="575">
                  <c:v>3.239843110962413</c:v>
                </c:pt>
                <c:pt idx="576">
                  <c:v>2.665598549828915</c:v>
                </c:pt>
                <c:pt idx="577">
                  <c:v>2.872256044705451</c:v>
                </c:pt>
                <c:pt idx="578">
                  <c:v>3.195157871529648</c:v>
                </c:pt>
                <c:pt idx="579">
                  <c:v>3.311885415786502</c:v>
                </c:pt>
                <c:pt idx="580">
                  <c:v>2.714156784951265</c:v>
                </c:pt>
                <c:pt idx="581">
                  <c:v>2.960758053664938</c:v>
                </c:pt>
                <c:pt idx="582">
                  <c:v>3.055301864485884</c:v>
                </c:pt>
                <c:pt idx="583">
                  <c:v>2.996891623052391</c:v>
                </c:pt>
                <c:pt idx="584">
                  <c:v>3.278390717156134</c:v>
                </c:pt>
                <c:pt idx="585">
                  <c:v>3.143254796721704</c:v>
                </c:pt>
                <c:pt idx="586">
                  <c:v>2.570927102238223</c:v>
                </c:pt>
                <c:pt idx="587">
                  <c:v>2.887169568834835</c:v>
                </c:pt>
                <c:pt idx="588">
                  <c:v>3.148716757731574</c:v>
                </c:pt>
                <c:pt idx="589">
                  <c:v>2.568048348932077</c:v>
                </c:pt>
                <c:pt idx="590">
                  <c:v>3.056069979712087</c:v>
                </c:pt>
                <c:pt idx="591">
                  <c:v>2.71851508171593</c:v>
                </c:pt>
                <c:pt idx="592">
                  <c:v>2.906741143561243</c:v>
                </c:pt>
                <c:pt idx="593">
                  <c:v>3.358853231133439</c:v>
                </c:pt>
                <c:pt idx="594">
                  <c:v>3.37086613228223</c:v>
                </c:pt>
                <c:pt idx="595">
                  <c:v>3.158818016135573</c:v>
                </c:pt>
                <c:pt idx="596">
                  <c:v>2.98431026351836</c:v>
                </c:pt>
                <c:pt idx="597">
                  <c:v>2.843613696538143</c:v>
                </c:pt>
                <c:pt idx="598">
                  <c:v>3.000338661397904</c:v>
                </c:pt>
                <c:pt idx="599">
                  <c:v>2.557406526204915</c:v>
                </c:pt>
                <c:pt idx="600">
                  <c:v>3.442490045141055</c:v>
                </c:pt>
                <c:pt idx="601">
                  <c:v>3.016856273249856</c:v>
                </c:pt>
                <c:pt idx="602">
                  <c:v>3.377444678072709</c:v>
                </c:pt>
                <c:pt idx="603">
                  <c:v>3.073117467291402</c:v>
                </c:pt>
                <c:pt idx="604">
                  <c:v>2.684511873260276</c:v>
                </c:pt>
                <c:pt idx="605">
                  <c:v>2.795980977512623</c:v>
                </c:pt>
                <c:pt idx="606">
                  <c:v>3.22785528775493</c:v>
                </c:pt>
                <c:pt idx="607">
                  <c:v>3.033674782370139</c:v>
                </c:pt>
                <c:pt idx="608">
                  <c:v>3.141317375211667</c:v>
                </c:pt>
                <c:pt idx="609">
                  <c:v>2.674467362748493</c:v>
                </c:pt>
                <c:pt idx="610">
                  <c:v>2.613525700432099</c:v>
                </c:pt>
                <c:pt idx="611">
                  <c:v>2.983860489041671</c:v>
                </c:pt>
                <c:pt idx="612">
                  <c:v>2.046078616566554</c:v>
                </c:pt>
                <c:pt idx="613">
                  <c:v>2.972499215473603</c:v>
                </c:pt>
                <c:pt idx="614">
                  <c:v>2.643383798315367</c:v>
                </c:pt>
                <c:pt idx="615">
                  <c:v>2.854294524812203</c:v>
                </c:pt>
                <c:pt idx="616">
                  <c:v>2.989630616658193</c:v>
                </c:pt>
                <c:pt idx="617">
                  <c:v>2.981161136243013</c:v>
                </c:pt>
                <c:pt idx="618">
                  <c:v>2.623313725059562</c:v>
                </c:pt>
                <c:pt idx="619">
                  <c:v>3.108374638968022</c:v>
                </c:pt>
                <c:pt idx="620">
                  <c:v>3.019509592089287</c:v>
                </c:pt>
                <c:pt idx="621">
                  <c:v>3.097262352202423</c:v>
                </c:pt>
                <c:pt idx="622">
                  <c:v>2.734245559200057</c:v>
                </c:pt>
                <c:pt idx="623">
                  <c:v>2.720463862503461</c:v>
                </c:pt>
                <c:pt idx="624">
                  <c:v>2.491951027449388</c:v>
                </c:pt>
                <c:pt idx="625">
                  <c:v>2.787788084445865</c:v>
                </c:pt>
                <c:pt idx="626">
                  <c:v>2.932888119663259</c:v>
                </c:pt>
                <c:pt idx="627">
                  <c:v>2.70148277605475</c:v>
                </c:pt>
                <c:pt idx="628">
                  <c:v>2.78229581737622</c:v>
                </c:pt>
                <c:pt idx="629">
                  <c:v>2.821363409305558</c:v>
                </c:pt>
                <c:pt idx="630">
                  <c:v>2.327813646693368</c:v>
                </c:pt>
                <c:pt idx="631">
                  <c:v>2.689149592138316</c:v>
                </c:pt>
                <c:pt idx="632">
                  <c:v>2.946537768992238</c:v>
                </c:pt>
                <c:pt idx="633">
                  <c:v>2.874687496558593</c:v>
                </c:pt>
                <c:pt idx="634">
                  <c:v>3.024307806050287</c:v>
                </c:pt>
                <c:pt idx="635">
                  <c:v>2.833276556262384</c:v>
                </c:pt>
                <c:pt idx="636">
                  <c:v>2.919680101548321</c:v>
                </c:pt>
                <c:pt idx="637">
                  <c:v>2.059374723116222</c:v>
                </c:pt>
                <c:pt idx="638">
                  <c:v>2.553971889590102</c:v>
                </c:pt>
                <c:pt idx="639">
                  <c:v>1.935568959759143</c:v>
                </c:pt>
                <c:pt idx="640">
                  <c:v>2.953448538708478</c:v>
                </c:pt>
                <c:pt idx="641">
                  <c:v>2.908539427257066</c:v>
                </c:pt>
                <c:pt idx="642">
                  <c:v>2.750064284368231</c:v>
                </c:pt>
                <c:pt idx="643">
                  <c:v>3.08017819285615</c:v>
                </c:pt>
                <c:pt idx="644">
                  <c:v>2.26361334266986</c:v>
                </c:pt>
                <c:pt idx="645">
                  <c:v>2.816692867551192</c:v>
                </c:pt>
                <c:pt idx="646">
                  <c:v>2.643797641569393</c:v>
                </c:pt>
                <c:pt idx="647">
                  <c:v>2.516522006492217</c:v>
                </c:pt>
                <c:pt idx="648">
                  <c:v>1.987321162142692</c:v>
                </c:pt>
                <c:pt idx="649">
                  <c:v>2.121901556282063</c:v>
                </c:pt>
                <c:pt idx="650">
                  <c:v>2.811675173435281</c:v>
                </c:pt>
                <c:pt idx="651">
                  <c:v>2.238706156160727</c:v>
                </c:pt>
                <c:pt idx="652">
                  <c:v>2.477085797427434</c:v>
                </c:pt>
                <c:pt idx="653">
                  <c:v>2.076073555466165</c:v>
                </c:pt>
                <c:pt idx="654">
                  <c:v>2.723373128010199</c:v>
                </c:pt>
                <c:pt idx="655">
                  <c:v>2.43278525421518</c:v>
                </c:pt>
                <c:pt idx="656">
                  <c:v>2.377088713582</c:v>
                </c:pt>
                <c:pt idx="657">
                  <c:v>2.679148704269955</c:v>
                </c:pt>
                <c:pt idx="658">
                  <c:v>2.532714224365851</c:v>
                </c:pt>
                <c:pt idx="659">
                  <c:v>2.733726453157676</c:v>
                </c:pt>
                <c:pt idx="660">
                  <c:v>2.120959893371268</c:v>
                </c:pt>
                <c:pt idx="661">
                  <c:v>2.089469095082688</c:v>
                </c:pt>
                <c:pt idx="662">
                  <c:v>1.762572809703593</c:v>
                </c:pt>
                <c:pt idx="663">
                  <c:v>2.489033240961735</c:v>
                </c:pt>
                <c:pt idx="664">
                  <c:v>2.260354246177105</c:v>
                </c:pt>
                <c:pt idx="665">
                  <c:v>2.324472179674138</c:v>
                </c:pt>
                <c:pt idx="666">
                  <c:v>2.453306599497772</c:v>
                </c:pt>
                <c:pt idx="667">
                  <c:v>2.251826641877945</c:v>
                </c:pt>
                <c:pt idx="668">
                  <c:v>1.585976475054247</c:v>
                </c:pt>
                <c:pt idx="669">
                  <c:v>2.815497898812521</c:v>
                </c:pt>
                <c:pt idx="670">
                  <c:v>1.89438683320357</c:v>
                </c:pt>
                <c:pt idx="671">
                  <c:v>1.943507471518082</c:v>
                </c:pt>
                <c:pt idx="672">
                  <c:v>2.515462574759586</c:v>
                </c:pt>
                <c:pt idx="673">
                  <c:v>2.632264601626246</c:v>
                </c:pt>
                <c:pt idx="674">
                  <c:v>2.364405634538167</c:v>
                </c:pt>
                <c:pt idx="675">
                  <c:v>3.081548525289839</c:v>
                </c:pt>
                <c:pt idx="676">
                  <c:v>2.787107766040005</c:v>
                </c:pt>
                <c:pt idx="677">
                  <c:v>2.824981288317228</c:v>
                </c:pt>
                <c:pt idx="678">
                  <c:v>2.824051119963328</c:v>
                </c:pt>
                <c:pt idx="679">
                  <c:v>2.634722460689411</c:v>
                </c:pt>
                <c:pt idx="680">
                  <c:v>2.483361525340896</c:v>
                </c:pt>
                <c:pt idx="681">
                  <c:v>2.252164229033498</c:v>
                </c:pt>
                <c:pt idx="682">
                  <c:v>2.922875853712652</c:v>
                </c:pt>
                <c:pt idx="683">
                  <c:v>2.809171445807946</c:v>
                </c:pt>
                <c:pt idx="684">
                  <c:v>2.154111885218653</c:v>
                </c:pt>
                <c:pt idx="685">
                  <c:v>2.163417569104506</c:v>
                </c:pt>
                <c:pt idx="686">
                  <c:v>2.608490269327568</c:v>
                </c:pt>
                <c:pt idx="687">
                  <c:v>2.386597610115558</c:v>
                </c:pt>
                <c:pt idx="688">
                  <c:v>2.938769257815552</c:v>
                </c:pt>
                <c:pt idx="689">
                  <c:v>1.996029766018837</c:v>
                </c:pt>
                <c:pt idx="690">
                  <c:v>2.059564152676638</c:v>
                </c:pt>
                <c:pt idx="691">
                  <c:v>2.709130000078477</c:v>
                </c:pt>
                <c:pt idx="692">
                  <c:v>3.165509490941636</c:v>
                </c:pt>
                <c:pt idx="693">
                  <c:v>2.583030959179221</c:v>
                </c:pt>
                <c:pt idx="694">
                  <c:v>1.90255526026737</c:v>
                </c:pt>
                <c:pt idx="695">
                  <c:v>2.466691662698841</c:v>
                </c:pt>
                <c:pt idx="696">
                  <c:v>2.87208391280479</c:v>
                </c:pt>
                <c:pt idx="697">
                  <c:v>2.384707916500511</c:v>
                </c:pt>
                <c:pt idx="698">
                  <c:v>2.912509408313236</c:v>
                </c:pt>
                <c:pt idx="699">
                  <c:v>1.386537930174437</c:v>
                </c:pt>
                <c:pt idx="700">
                  <c:v>3.15664595863548</c:v>
                </c:pt>
                <c:pt idx="701">
                  <c:v>2.794329744806554</c:v>
                </c:pt>
                <c:pt idx="702">
                  <c:v>2.714468832545096</c:v>
                </c:pt>
                <c:pt idx="703">
                  <c:v>2.934158059769696</c:v>
                </c:pt>
                <c:pt idx="704">
                  <c:v>2.503151294841465</c:v>
                </c:pt>
                <c:pt idx="705">
                  <c:v>2.90363325565256</c:v>
                </c:pt>
                <c:pt idx="706">
                  <c:v>2.944059736854833</c:v>
                </c:pt>
                <c:pt idx="707">
                  <c:v>2.730600322080874</c:v>
                </c:pt>
                <c:pt idx="708">
                  <c:v>3.112769115994919</c:v>
                </c:pt>
                <c:pt idx="709">
                  <c:v>2.627435351750266</c:v>
                </c:pt>
                <c:pt idx="710">
                  <c:v>2.461065618447016</c:v>
                </c:pt>
                <c:pt idx="711">
                  <c:v>2.248542706960115</c:v>
                </c:pt>
                <c:pt idx="712">
                  <c:v>2.784035595922481</c:v>
                </c:pt>
                <c:pt idx="713">
                  <c:v>2.741099806979454</c:v>
                </c:pt>
                <c:pt idx="714">
                  <c:v>2.948450755844706</c:v>
                </c:pt>
                <c:pt idx="715">
                  <c:v>2.960312000724686</c:v>
                </c:pt>
                <c:pt idx="716">
                  <c:v>2.511912862187474</c:v>
                </c:pt>
                <c:pt idx="717">
                  <c:v>1.13962142309262</c:v>
                </c:pt>
                <c:pt idx="718">
                  <c:v>2.139093065085218</c:v>
                </c:pt>
                <c:pt idx="719">
                  <c:v>2.853687477507533</c:v>
                </c:pt>
                <c:pt idx="720">
                  <c:v>2.889195475315355</c:v>
                </c:pt>
                <c:pt idx="721">
                  <c:v>2.840526761295247</c:v>
                </c:pt>
                <c:pt idx="722">
                  <c:v>2.878083203939687</c:v>
                </c:pt>
                <c:pt idx="723">
                  <c:v>2.767291071990457</c:v>
                </c:pt>
                <c:pt idx="724">
                  <c:v>2.452338118072536</c:v>
                </c:pt>
                <c:pt idx="725">
                  <c:v>2.669046353547924</c:v>
                </c:pt>
                <c:pt idx="726">
                  <c:v>2.315282239654103</c:v>
                </c:pt>
                <c:pt idx="727">
                  <c:v>2.715088786541537</c:v>
                </c:pt>
                <c:pt idx="728">
                  <c:v>2.815847448127255</c:v>
                </c:pt>
                <c:pt idx="729">
                  <c:v>2.620107388327118</c:v>
                </c:pt>
                <c:pt idx="730">
                  <c:v>2.813895036085627</c:v>
                </c:pt>
                <c:pt idx="731">
                  <c:v>3.019493636658056</c:v>
                </c:pt>
                <c:pt idx="732">
                  <c:v>2.295515823224997</c:v>
                </c:pt>
                <c:pt idx="733">
                  <c:v>2.533019845365602</c:v>
                </c:pt>
                <c:pt idx="734">
                  <c:v>2.873584438286934</c:v>
                </c:pt>
                <c:pt idx="735">
                  <c:v>2.706447002727088</c:v>
                </c:pt>
                <c:pt idx="736">
                  <c:v>2.974299924701484</c:v>
                </c:pt>
                <c:pt idx="737">
                  <c:v>2.422985098686195</c:v>
                </c:pt>
                <c:pt idx="738">
                  <c:v>2.855172372431447</c:v>
                </c:pt>
                <c:pt idx="739">
                  <c:v>2.534914804715555</c:v>
                </c:pt>
                <c:pt idx="740">
                  <c:v>2.253374396328787</c:v>
                </c:pt>
                <c:pt idx="741">
                  <c:v>2.806023894937368</c:v>
                </c:pt>
                <c:pt idx="742">
                  <c:v>2.563352148367981</c:v>
                </c:pt>
                <c:pt idx="743">
                  <c:v>2.491285761336466</c:v>
                </c:pt>
                <c:pt idx="744">
                  <c:v>2.989587439997681</c:v>
                </c:pt>
                <c:pt idx="745">
                  <c:v>2.934827148274726</c:v>
                </c:pt>
                <c:pt idx="746">
                  <c:v>2.645497186521431</c:v>
                </c:pt>
                <c:pt idx="747">
                  <c:v>2.764464845813203</c:v>
                </c:pt>
                <c:pt idx="748">
                  <c:v>2.739176763261944</c:v>
                </c:pt>
                <c:pt idx="749">
                  <c:v>2.486439012912007</c:v>
                </c:pt>
                <c:pt idx="750">
                  <c:v>2.644827564617538</c:v>
                </c:pt>
                <c:pt idx="751">
                  <c:v>2.612095476791659</c:v>
                </c:pt>
                <c:pt idx="752">
                  <c:v>2.316370940451249</c:v>
                </c:pt>
                <c:pt idx="753">
                  <c:v>2.861821260011175</c:v>
                </c:pt>
                <c:pt idx="754">
                  <c:v>2.341133491205785</c:v>
                </c:pt>
                <c:pt idx="755">
                  <c:v>2.65892115078064</c:v>
                </c:pt>
                <c:pt idx="756">
                  <c:v>2.815533294876623</c:v>
                </c:pt>
                <c:pt idx="757">
                  <c:v>2.444122198069675</c:v>
                </c:pt>
                <c:pt idx="758">
                  <c:v>2.694036108574248</c:v>
                </c:pt>
                <c:pt idx="759">
                  <c:v>2.871922539728616</c:v>
                </c:pt>
                <c:pt idx="760">
                  <c:v>2.723267618749238</c:v>
                </c:pt>
                <c:pt idx="761">
                  <c:v>2.9644459208249</c:v>
                </c:pt>
                <c:pt idx="762">
                  <c:v>2.67250825778635</c:v>
                </c:pt>
                <c:pt idx="763">
                  <c:v>2.444450713823149</c:v>
                </c:pt>
                <c:pt idx="764">
                  <c:v>2.534239803477185</c:v>
                </c:pt>
                <c:pt idx="765">
                  <c:v>2.643720358496097</c:v>
                </c:pt>
                <c:pt idx="766">
                  <c:v>2.699503025250219</c:v>
                </c:pt>
                <c:pt idx="767">
                  <c:v>2.93824198950844</c:v>
                </c:pt>
                <c:pt idx="768">
                  <c:v>2.330170187172344</c:v>
                </c:pt>
                <c:pt idx="769">
                  <c:v>2.507183147515223</c:v>
                </c:pt>
                <c:pt idx="770">
                  <c:v>2.823867213080561</c:v>
                </c:pt>
                <c:pt idx="771">
                  <c:v>2.354538634397747</c:v>
                </c:pt>
                <c:pt idx="772">
                  <c:v>2.455463298967579</c:v>
                </c:pt>
                <c:pt idx="773">
                  <c:v>2.356290398513196</c:v>
                </c:pt>
                <c:pt idx="774">
                  <c:v>2.644350006023825</c:v>
                </c:pt>
                <c:pt idx="775">
                  <c:v>2.81365933430087</c:v>
                </c:pt>
                <c:pt idx="776">
                  <c:v>2.554096141301168</c:v>
                </c:pt>
                <c:pt idx="777">
                  <c:v>2.812761346736216</c:v>
                </c:pt>
                <c:pt idx="778">
                  <c:v>2.254990525186925</c:v>
                </c:pt>
                <c:pt idx="779">
                  <c:v>3.004087889496587</c:v>
                </c:pt>
                <c:pt idx="780">
                  <c:v>2.586192327370963</c:v>
                </c:pt>
                <c:pt idx="781">
                  <c:v>2.948913809203675</c:v>
                </c:pt>
                <c:pt idx="782">
                  <c:v>2.999481616237761</c:v>
                </c:pt>
                <c:pt idx="783">
                  <c:v>2.699836181708873</c:v>
                </c:pt>
                <c:pt idx="784">
                  <c:v>3.08069385966255</c:v>
                </c:pt>
                <c:pt idx="785">
                  <c:v>2.937536544643765</c:v>
                </c:pt>
                <c:pt idx="786">
                  <c:v>2.739064166091108</c:v>
                </c:pt>
                <c:pt idx="787">
                  <c:v>2.974261117190911</c:v>
                </c:pt>
                <c:pt idx="788">
                  <c:v>2.842213194238862</c:v>
                </c:pt>
                <c:pt idx="789">
                  <c:v>2.755014567522882</c:v>
                </c:pt>
                <c:pt idx="790">
                  <c:v>2.528948887668819</c:v>
                </c:pt>
                <c:pt idx="791">
                  <c:v>3.008765884151813</c:v>
                </c:pt>
                <c:pt idx="792">
                  <c:v>2.703601148474134</c:v>
                </c:pt>
                <c:pt idx="793">
                  <c:v>2.557813125937101</c:v>
                </c:pt>
                <c:pt idx="794">
                  <c:v>2.5554344071709</c:v>
                </c:pt>
                <c:pt idx="795">
                  <c:v>2.922282571106495</c:v>
                </c:pt>
                <c:pt idx="796">
                  <c:v>2.780290015021355</c:v>
                </c:pt>
                <c:pt idx="797">
                  <c:v>2.30493236660598</c:v>
                </c:pt>
                <c:pt idx="798">
                  <c:v>2.317147836790857</c:v>
                </c:pt>
                <c:pt idx="799">
                  <c:v>2.891541333498925</c:v>
                </c:pt>
                <c:pt idx="800">
                  <c:v>2.682528822633384</c:v>
                </c:pt>
                <c:pt idx="801">
                  <c:v>2.920712906332757</c:v>
                </c:pt>
                <c:pt idx="802">
                  <c:v>2.998681380693764</c:v>
                </c:pt>
                <c:pt idx="803">
                  <c:v>2.124853912328401</c:v>
                </c:pt>
                <c:pt idx="804">
                  <c:v>2.994756877600352</c:v>
                </c:pt>
                <c:pt idx="805">
                  <c:v>1.810096649196989</c:v>
                </c:pt>
                <c:pt idx="806">
                  <c:v>2.023886149280861</c:v>
                </c:pt>
                <c:pt idx="807">
                  <c:v>1.484864326271486</c:v>
                </c:pt>
                <c:pt idx="808">
                  <c:v>2.44408772730794</c:v>
                </c:pt>
                <c:pt idx="809">
                  <c:v>2.777475731832946</c:v>
                </c:pt>
                <c:pt idx="810">
                  <c:v>2.270261012971856</c:v>
                </c:pt>
                <c:pt idx="811">
                  <c:v>2.975525224095495</c:v>
                </c:pt>
                <c:pt idx="812">
                  <c:v>2.763379131063327</c:v>
                </c:pt>
                <c:pt idx="813">
                  <c:v>2.809915475684091</c:v>
                </c:pt>
                <c:pt idx="814">
                  <c:v>2.844564514255738</c:v>
                </c:pt>
                <c:pt idx="815">
                  <c:v>2.379588784573487</c:v>
                </c:pt>
                <c:pt idx="816">
                  <c:v>2.08091909252597</c:v>
                </c:pt>
                <c:pt idx="817">
                  <c:v>2.890764868042992</c:v>
                </c:pt>
                <c:pt idx="818">
                  <c:v>2.87701777947406</c:v>
                </c:pt>
                <c:pt idx="819">
                  <c:v>2.665763032112915</c:v>
                </c:pt>
                <c:pt idx="820">
                  <c:v>2.786649717303045</c:v>
                </c:pt>
                <c:pt idx="821">
                  <c:v>3.025073707891793</c:v>
                </c:pt>
                <c:pt idx="822">
                  <c:v>2.142221179827905</c:v>
                </c:pt>
                <c:pt idx="823">
                  <c:v>2.998833044892994</c:v>
                </c:pt>
                <c:pt idx="824">
                  <c:v>2.981074004523726</c:v>
                </c:pt>
                <c:pt idx="825">
                  <c:v>2.581155396785989</c:v>
                </c:pt>
                <c:pt idx="826">
                  <c:v>1.970410305499275</c:v>
                </c:pt>
                <c:pt idx="827">
                  <c:v>2.908528814290899</c:v>
                </c:pt>
                <c:pt idx="828">
                  <c:v>2.51015547616723</c:v>
                </c:pt>
                <c:pt idx="829">
                  <c:v>2.5109898926226</c:v>
                </c:pt>
                <c:pt idx="830">
                  <c:v>2.72682476505041</c:v>
                </c:pt>
                <c:pt idx="831">
                  <c:v>2.7700393419722</c:v>
                </c:pt>
                <c:pt idx="832">
                  <c:v>2.635269996448144</c:v>
                </c:pt>
                <c:pt idx="833">
                  <c:v>2.685562270323433</c:v>
                </c:pt>
                <c:pt idx="834">
                  <c:v>1.998347057314312</c:v>
                </c:pt>
                <c:pt idx="835">
                  <c:v>2.625317453495996</c:v>
                </c:pt>
                <c:pt idx="836">
                  <c:v>2.00856794722538</c:v>
                </c:pt>
                <c:pt idx="837">
                  <c:v>1.807771262838807</c:v>
                </c:pt>
                <c:pt idx="838">
                  <c:v>2.462409981663522</c:v>
                </c:pt>
                <c:pt idx="839">
                  <c:v>2.904254140679725</c:v>
                </c:pt>
                <c:pt idx="840">
                  <c:v>2.817949235979688</c:v>
                </c:pt>
                <c:pt idx="841">
                  <c:v>2.107860010177796</c:v>
                </c:pt>
                <c:pt idx="842">
                  <c:v>2.726819602603435</c:v>
                </c:pt>
                <c:pt idx="843">
                  <c:v>2.74379070425004</c:v>
                </c:pt>
                <c:pt idx="844">
                  <c:v>2.395327228980484</c:v>
                </c:pt>
                <c:pt idx="845">
                  <c:v>1.711613609046956</c:v>
                </c:pt>
                <c:pt idx="846">
                  <c:v>2.568742774028411</c:v>
                </c:pt>
                <c:pt idx="847">
                  <c:v>2.805136826659411</c:v>
                </c:pt>
                <c:pt idx="848">
                  <c:v>2.770121295659369</c:v>
                </c:pt>
                <c:pt idx="849">
                  <c:v>2.677388471591723</c:v>
                </c:pt>
                <c:pt idx="850">
                  <c:v>3.353576300973949</c:v>
                </c:pt>
                <c:pt idx="851">
                  <c:v>2.802924835449637</c:v>
                </c:pt>
                <c:pt idx="852">
                  <c:v>2.866849207634536</c:v>
                </c:pt>
                <c:pt idx="853">
                  <c:v>2.756641687112163</c:v>
                </c:pt>
                <c:pt idx="854">
                  <c:v>2.76616586085356</c:v>
                </c:pt>
                <c:pt idx="855">
                  <c:v>2.665332997728384</c:v>
                </c:pt>
                <c:pt idx="856">
                  <c:v>1.885933661057715</c:v>
                </c:pt>
                <c:pt idx="857">
                  <c:v>2.566209025923369</c:v>
                </c:pt>
                <c:pt idx="858">
                  <c:v>2.906910498626725</c:v>
                </c:pt>
                <c:pt idx="859">
                  <c:v>2.582958958328481</c:v>
                </c:pt>
                <c:pt idx="860">
                  <c:v>2.712922330868787</c:v>
                </c:pt>
                <c:pt idx="861">
                  <c:v>2.768026190345719</c:v>
                </c:pt>
                <c:pt idx="862">
                  <c:v>3.037536194295633</c:v>
                </c:pt>
                <c:pt idx="863">
                  <c:v>2.561609920976515</c:v>
                </c:pt>
                <c:pt idx="864">
                  <c:v>2.899293510795249</c:v>
                </c:pt>
                <c:pt idx="865">
                  <c:v>2.892788039335932</c:v>
                </c:pt>
                <c:pt idx="866">
                  <c:v>2.58124881845867</c:v>
                </c:pt>
                <c:pt idx="867">
                  <c:v>2.631906608232242</c:v>
                </c:pt>
                <c:pt idx="868">
                  <c:v>2.411944978967409</c:v>
                </c:pt>
                <c:pt idx="869">
                  <c:v>2.844993677267655</c:v>
                </c:pt>
                <c:pt idx="870">
                  <c:v>2.600894836838098</c:v>
                </c:pt>
                <c:pt idx="871">
                  <c:v>2.821920982499</c:v>
                </c:pt>
                <c:pt idx="872">
                  <c:v>3.010452300302601</c:v>
                </c:pt>
                <c:pt idx="873">
                  <c:v>2.971425112786727</c:v>
                </c:pt>
                <c:pt idx="874">
                  <c:v>2.79425844703198</c:v>
                </c:pt>
                <c:pt idx="875">
                  <c:v>2.57039505605092</c:v>
                </c:pt>
                <c:pt idx="876">
                  <c:v>1.966172818390226</c:v>
                </c:pt>
                <c:pt idx="877">
                  <c:v>2.405079016395972</c:v>
                </c:pt>
                <c:pt idx="878">
                  <c:v>2.458891084953292</c:v>
                </c:pt>
                <c:pt idx="879">
                  <c:v>2.56319833368765</c:v>
                </c:pt>
                <c:pt idx="880">
                  <c:v>2.68809455980104</c:v>
                </c:pt>
                <c:pt idx="881">
                  <c:v>2.930315893506091</c:v>
                </c:pt>
                <c:pt idx="882">
                  <c:v>2.806654031840913</c:v>
                </c:pt>
                <c:pt idx="883">
                  <c:v>2.918760798931975</c:v>
                </c:pt>
                <c:pt idx="884">
                  <c:v>2.907681266825915</c:v>
                </c:pt>
                <c:pt idx="885">
                  <c:v>2.877258674600764</c:v>
                </c:pt>
                <c:pt idx="886">
                  <c:v>2.514163519038873</c:v>
                </c:pt>
                <c:pt idx="887">
                  <c:v>2.350813344577126</c:v>
                </c:pt>
                <c:pt idx="888">
                  <c:v>2.818498885010699</c:v>
                </c:pt>
                <c:pt idx="889">
                  <c:v>3.698097723778018</c:v>
                </c:pt>
                <c:pt idx="890">
                  <c:v>2.839018030890344</c:v>
                </c:pt>
                <c:pt idx="891">
                  <c:v>2.790220523372427</c:v>
                </c:pt>
                <c:pt idx="892">
                  <c:v>3.647480457462378</c:v>
                </c:pt>
                <c:pt idx="893">
                  <c:v>3.240640283227823</c:v>
                </c:pt>
                <c:pt idx="894">
                  <c:v>3.088001486856652</c:v>
                </c:pt>
                <c:pt idx="895">
                  <c:v>4.126086321621607</c:v>
                </c:pt>
                <c:pt idx="896">
                  <c:v>2.254826707426255</c:v>
                </c:pt>
                <c:pt idx="897">
                  <c:v>2.452892512830489</c:v>
                </c:pt>
                <c:pt idx="898">
                  <c:v>2.350543007108298</c:v>
                </c:pt>
                <c:pt idx="899">
                  <c:v>3.033626764027646</c:v>
                </c:pt>
                <c:pt idx="900">
                  <c:v>2.781881687451238</c:v>
                </c:pt>
                <c:pt idx="901">
                  <c:v>2.145560146713387</c:v>
                </c:pt>
                <c:pt idx="902">
                  <c:v>3.150504686083117</c:v>
                </c:pt>
                <c:pt idx="903">
                  <c:v>3.657840357165672</c:v>
                </c:pt>
                <c:pt idx="904">
                  <c:v>4.406845273375875</c:v>
                </c:pt>
                <c:pt idx="905">
                  <c:v>4.27503202487966</c:v>
                </c:pt>
                <c:pt idx="906">
                  <c:v>4.083040402661538</c:v>
                </c:pt>
                <c:pt idx="907">
                  <c:v>4.120874424614978</c:v>
                </c:pt>
                <c:pt idx="908">
                  <c:v>3.965852430560657</c:v>
                </c:pt>
                <c:pt idx="909">
                  <c:v>4.054834787191457</c:v>
                </c:pt>
                <c:pt idx="910">
                  <c:v>4.277569438864036</c:v>
                </c:pt>
                <c:pt idx="911">
                  <c:v>4.19480425972322</c:v>
                </c:pt>
                <c:pt idx="912">
                  <c:v>4.124949475347923</c:v>
                </c:pt>
                <c:pt idx="913">
                  <c:v>2.884843734449729</c:v>
                </c:pt>
                <c:pt idx="914">
                  <c:v>3.33313633018266</c:v>
                </c:pt>
                <c:pt idx="915">
                  <c:v>2.904067163708833</c:v>
                </c:pt>
                <c:pt idx="916">
                  <c:v>3.480109017693899</c:v>
                </c:pt>
                <c:pt idx="917">
                  <c:v>2.298676778291368</c:v>
                </c:pt>
                <c:pt idx="918">
                  <c:v>2.186569073220717</c:v>
                </c:pt>
                <c:pt idx="919">
                  <c:v>2.452376197161016</c:v>
                </c:pt>
                <c:pt idx="920">
                  <c:v>3.030674568707713</c:v>
                </c:pt>
                <c:pt idx="921">
                  <c:v>2.506252273581548</c:v>
                </c:pt>
                <c:pt idx="922">
                  <c:v>2.30337448522762</c:v>
                </c:pt>
                <c:pt idx="923">
                  <c:v>2.805172518467652</c:v>
                </c:pt>
                <c:pt idx="924">
                  <c:v>3.187237115005527</c:v>
                </c:pt>
                <c:pt idx="925">
                  <c:v>2.64510604673914</c:v>
                </c:pt>
                <c:pt idx="926">
                  <c:v>2.711594938625543</c:v>
                </c:pt>
                <c:pt idx="927">
                  <c:v>2.817457033098607</c:v>
                </c:pt>
                <c:pt idx="928">
                  <c:v>1.617815973849845</c:v>
                </c:pt>
                <c:pt idx="929">
                  <c:v>2.795777887301522</c:v>
                </c:pt>
                <c:pt idx="930">
                  <c:v>2.408708276537262</c:v>
                </c:pt>
                <c:pt idx="931">
                  <c:v>2.31606172625187</c:v>
                </c:pt>
                <c:pt idx="932">
                  <c:v>2.187499057607004</c:v>
                </c:pt>
                <c:pt idx="933">
                  <c:v>2.214223399021057</c:v>
                </c:pt>
                <c:pt idx="934">
                  <c:v>2.6215617441225</c:v>
                </c:pt>
                <c:pt idx="935">
                  <c:v>2.725420802010257</c:v>
                </c:pt>
                <c:pt idx="936">
                  <c:v>2.550903970215174</c:v>
                </c:pt>
                <c:pt idx="937">
                  <c:v>2.448369684175368</c:v>
                </c:pt>
                <c:pt idx="938">
                  <c:v>2.745798984387741</c:v>
                </c:pt>
                <c:pt idx="939">
                  <c:v>2.662568683025497</c:v>
                </c:pt>
                <c:pt idx="940">
                  <c:v>2.875469281908442</c:v>
                </c:pt>
                <c:pt idx="941">
                  <c:v>2.478213037888643</c:v>
                </c:pt>
                <c:pt idx="942">
                  <c:v>2.023843947079424</c:v>
                </c:pt>
                <c:pt idx="943">
                  <c:v>2.611162297494017</c:v>
                </c:pt>
                <c:pt idx="944">
                  <c:v>2.501775172993944</c:v>
                </c:pt>
                <c:pt idx="945">
                  <c:v>2.933915875967822</c:v>
                </c:pt>
                <c:pt idx="946">
                  <c:v>2.628663347864407</c:v>
                </c:pt>
                <c:pt idx="947">
                  <c:v>2.792522463241936</c:v>
                </c:pt>
                <c:pt idx="948">
                  <c:v>2.690284743293694</c:v>
                </c:pt>
                <c:pt idx="949">
                  <c:v>2.287583230083412</c:v>
                </c:pt>
                <c:pt idx="950">
                  <c:v>2.920275997434289</c:v>
                </c:pt>
                <c:pt idx="951">
                  <c:v>2.354639461020026</c:v>
                </c:pt>
                <c:pt idx="952">
                  <c:v>2.546293886363354</c:v>
                </c:pt>
                <c:pt idx="953">
                  <c:v>2.858348664095823</c:v>
                </c:pt>
                <c:pt idx="954">
                  <c:v>2.1616077687348</c:v>
                </c:pt>
                <c:pt idx="955">
                  <c:v>2.0127523769248</c:v>
                </c:pt>
                <c:pt idx="956">
                  <c:v>2.924668041051321</c:v>
                </c:pt>
                <c:pt idx="957">
                  <c:v>2.977564015200897</c:v>
                </c:pt>
                <c:pt idx="958">
                  <c:v>2.821986629331295</c:v>
                </c:pt>
                <c:pt idx="959">
                  <c:v>2.651372304868811</c:v>
                </c:pt>
                <c:pt idx="960">
                  <c:v>2.875418233452069</c:v>
                </c:pt>
                <c:pt idx="961">
                  <c:v>2.707745810802898</c:v>
                </c:pt>
                <c:pt idx="962">
                  <c:v>2.974773482736704</c:v>
                </c:pt>
                <c:pt idx="963">
                  <c:v>2.732178182302759</c:v>
                </c:pt>
                <c:pt idx="964">
                  <c:v>3.008670655735628</c:v>
                </c:pt>
                <c:pt idx="965">
                  <c:v>2.195492646656568</c:v>
                </c:pt>
                <c:pt idx="966">
                  <c:v>2.952461872912169</c:v>
                </c:pt>
                <c:pt idx="967">
                  <c:v>2.643280320700643</c:v>
                </c:pt>
                <c:pt idx="968">
                  <c:v>2.598921545143301</c:v>
                </c:pt>
                <c:pt idx="969">
                  <c:v>2.816280004816827</c:v>
                </c:pt>
                <c:pt idx="970">
                  <c:v>3.006429132472899</c:v>
                </c:pt>
                <c:pt idx="971">
                  <c:v>2.796200403792</c:v>
                </c:pt>
                <c:pt idx="972">
                  <c:v>2.816232962856776</c:v>
                </c:pt>
                <c:pt idx="973">
                  <c:v>2.487252471701053</c:v>
                </c:pt>
                <c:pt idx="974">
                  <c:v>3.120022225488932</c:v>
                </c:pt>
                <c:pt idx="975">
                  <c:v>2.880763466847519</c:v>
                </c:pt>
                <c:pt idx="976">
                  <c:v>2.826374255802775</c:v>
                </c:pt>
                <c:pt idx="977">
                  <c:v>2.600333405726423</c:v>
                </c:pt>
                <c:pt idx="978">
                  <c:v>2.727588273275057</c:v>
                </c:pt>
                <c:pt idx="979">
                  <c:v>2.79760831253832</c:v>
                </c:pt>
                <c:pt idx="980">
                  <c:v>2.712563887802536</c:v>
                </c:pt>
                <c:pt idx="981">
                  <c:v>2.294928591576447</c:v>
                </c:pt>
                <c:pt idx="982">
                  <c:v>2.679774716409176</c:v>
                </c:pt>
                <c:pt idx="983">
                  <c:v>2.863684334795795</c:v>
                </c:pt>
                <c:pt idx="984">
                  <c:v>2.871216466457108</c:v>
                </c:pt>
                <c:pt idx="985">
                  <c:v>2.665044752371511</c:v>
                </c:pt>
                <c:pt idx="986">
                  <c:v>2.376887918558659</c:v>
                </c:pt>
                <c:pt idx="987">
                  <c:v>1.994652101709314</c:v>
                </c:pt>
                <c:pt idx="988">
                  <c:v>1.915681245101503</c:v>
                </c:pt>
                <c:pt idx="989">
                  <c:v>2.74332476629765</c:v>
                </c:pt>
                <c:pt idx="990">
                  <c:v>1.946621843269188</c:v>
                </c:pt>
                <c:pt idx="991">
                  <c:v>2.611116210408492</c:v>
                </c:pt>
                <c:pt idx="992">
                  <c:v>2.729633908643302</c:v>
                </c:pt>
                <c:pt idx="993">
                  <c:v>2.889531805127428</c:v>
                </c:pt>
                <c:pt idx="994">
                  <c:v>1.544415659278646</c:v>
                </c:pt>
                <c:pt idx="995">
                  <c:v>2.645793493930549</c:v>
                </c:pt>
                <c:pt idx="996">
                  <c:v>1.765599466717992</c:v>
                </c:pt>
                <c:pt idx="997">
                  <c:v>2.656808333956456</c:v>
                </c:pt>
                <c:pt idx="998">
                  <c:v>2.505899217451221</c:v>
                </c:pt>
                <c:pt idx="999">
                  <c:v>1.82313574824594</c:v>
                </c:pt>
                <c:pt idx="1000">
                  <c:v>2.180851885168738</c:v>
                </c:pt>
                <c:pt idx="1001">
                  <c:v>1.480774010199804</c:v>
                </c:pt>
                <c:pt idx="1002">
                  <c:v>2.230302520517764</c:v>
                </c:pt>
                <c:pt idx="1003">
                  <c:v>2.503656603634213</c:v>
                </c:pt>
                <c:pt idx="1004">
                  <c:v>1.701741408587225</c:v>
                </c:pt>
                <c:pt idx="1005">
                  <c:v>1.635557728786996</c:v>
                </c:pt>
                <c:pt idx="1006">
                  <c:v>2.118457371466549</c:v>
                </c:pt>
                <c:pt idx="1007">
                  <c:v>1.917046217212728</c:v>
                </c:pt>
                <c:pt idx="1008">
                  <c:v>2.363326103992875</c:v>
                </c:pt>
                <c:pt idx="1009">
                  <c:v>0.744277332829035</c:v>
                </c:pt>
                <c:pt idx="1010">
                  <c:v>0.875251367505788</c:v>
                </c:pt>
                <c:pt idx="1011">
                  <c:v>2.383665951735162</c:v>
                </c:pt>
                <c:pt idx="1012">
                  <c:v>1.535586224914452</c:v>
                </c:pt>
                <c:pt idx="1013">
                  <c:v>2.012512531816958</c:v>
                </c:pt>
                <c:pt idx="1014">
                  <c:v>2.694789921573815</c:v>
                </c:pt>
                <c:pt idx="1015">
                  <c:v>1.615371615309903</c:v>
                </c:pt>
                <c:pt idx="1016">
                  <c:v>0.545281441610226</c:v>
                </c:pt>
                <c:pt idx="1017">
                  <c:v>0.378436872439712</c:v>
                </c:pt>
                <c:pt idx="1018">
                  <c:v>0.261293093195339</c:v>
                </c:pt>
                <c:pt idx="1019">
                  <c:v>0.624214993873664</c:v>
                </c:pt>
                <c:pt idx="1020">
                  <c:v>0.516031648063413</c:v>
                </c:pt>
                <c:pt idx="1021">
                  <c:v>0.386298002451819</c:v>
                </c:pt>
                <c:pt idx="1022">
                  <c:v>0.508071038543596</c:v>
                </c:pt>
                <c:pt idx="1023">
                  <c:v>0.717271327165216</c:v>
                </c:pt>
                <c:pt idx="1024">
                  <c:v>0.196428474288212</c:v>
                </c:pt>
                <c:pt idx="1025">
                  <c:v>0.226892357557546</c:v>
                </c:pt>
                <c:pt idx="1026">
                  <c:v>0.299336270620973</c:v>
                </c:pt>
                <c:pt idx="1027">
                  <c:v>0.825523890799988</c:v>
                </c:pt>
                <c:pt idx="1028">
                  <c:v>0.271850211097115</c:v>
                </c:pt>
                <c:pt idx="1029">
                  <c:v>0.366841080817341</c:v>
                </c:pt>
                <c:pt idx="1030">
                  <c:v>0.555058450109709</c:v>
                </c:pt>
                <c:pt idx="1031">
                  <c:v>2.201138788110524</c:v>
                </c:pt>
                <c:pt idx="1032">
                  <c:v>2.258462252277031</c:v>
                </c:pt>
                <c:pt idx="1033">
                  <c:v>1.710802791905343</c:v>
                </c:pt>
                <c:pt idx="1034">
                  <c:v>1.931290422608534</c:v>
                </c:pt>
                <c:pt idx="1035">
                  <c:v>1.848055939237091</c:v>
                </c:pt>
                <c:pt idx="1036">
                  <c:v>1.814660738759928</c:v>
                </c:pt>
                <c:pt idx="1037">
                  <c:v>2.149894543239917</c:v>
                </c:pt>
                <c:pt idx="1038">
                  <c:v>1.710372288687749</c:v>
                </c:pt>
                <c:pt idx="1039">
                  <c:v>2.46052656505636</c:v>
                </c:pt>
                <c:pt idx="1040">
                  <c:v>2.163379118693794</c:v>
                </c:pt>
                <c:pt idx="1041">
                  <c:v>2.630727581386114</c:v>
                </c:pt>
                <c:pt idx="1042">
                  <c:v>1.516738069916686</c:v>
                </c:pt>
                <c:pt idx="1043">
                  <c:v>2.214500576570089</c:v>
                </c:pt>
                <c:pt idx="1044">
                  <c:v>2.682063207920637</c:v>
                </c:pt>
                <c:pt idx="1045">
                  <c:v>1.757195206583817</c:v>
                </c:pt>
                <c:pt idx="1046">
                  <c:v>2.010716062651229</c:v>
                </c:pt>
                <c:pt idx="1047">
                  <c:v>1.631002948404313</c:v>
                </c:pt>
                <c:pt idx="1048">
                  <c:v>2.040806571983533</c:v>
                </c:pt>
                <c:pt idx="1049">
                  <c:v>2.328604472942221</c:v>
                </c:pt>
                <c:pt idx="1050">
                  <c:v>1.744807414781446</c:v>
                </c:pt>
                <c:pt idx="1051">
                  <c:v>2.136769866607416</c:v>
                </c:pt>
                <c:pt idx="1052">
                  <c:v>1.563059596829912</c:v>
                </c:pt>
                <c:pt idx="1053">
                  <c:v>2.107377909340769</c:v>
                </c:pt>
                <c:pt idx="1054">
                  <c:v>2.412391651898361</c:v>
                </c:pt>
                <c:pt idx="1055">
                  <c:v>1.372296850307776</c:v>
                </c:pt>
                <c:pt idx="1056">
                  <c:v>2.103182892890826</c:v>
                </c:pt>
                <c:pt idx="1057">
                  <c:v>1.259014591471318</c:v>
                </c:pt>
                <c:pt idx="1058">
                  <c:v>3.001626030023305</c:v>
                </c:pt>
                <c:pt idx="1059">
                  <c:v>2.654852868133064</c:v>
                </c:pt>
                <c:pt idx="1060">
                  <c:v>2.304203580513363</c:v>
                </c:pt>
                <c:pt idx="1061">
                  <c:v>1.825302660100351</c:v>
                </c:pt>
                <c:pt idx="1062">
                  <c:v>1.723540744374716</c:v>
                </c:pt>
                <c:pt idx="1063">
                  <c:v>2.373683361101335</c:v>
                </c:pt>
                <c:pt idx="1064">
                  <c:v>2.545235436001621</c:v>
                </c:pt>
                <c:pt idx="1065">
                  <c:v>2.897789113956709</c:v>
                </c:pt>
                <c:pt idx="1066">
                  <c:v>2.572785644914559</c:v>
                </c:pt>
                <c:pt idx="1067">
                  <c:v>2.088645886846308</c:v>
                </c:pt>
                <c:pt idx="1068">
                  <c:v>1.980210325878827</c:v>
                </c:pt>
                <c:pt idx="1069">
                  <c:v>2.2584834776621</c:v>
                </c:pt>
                <c:pt idx="1070">
                  <c:v>1.763331265722759</c:v>
                </c:pt>
                <c:pt idx="1071">
                  <c:v>1.78595410499171</c:v>
                </c:pt>
                <c:pt idx="1072">
                  <c:v>1.734156892787656</c:v>
                </c:pt>
                <c:pt idx="1073">
                  <c:v>2.113646428834028</c:v>
                </c:pt>
                <c:pt idx="1074">
                  <c:v>2.80763574556488</c:v>
                </c:pt>
                <c:pt idx="1075">
                  <c:v>2.085835417528654</c:v>
                </c:pt>
                <c:pt idx="1076">
                  <c:v>1.593676989998596</c:v>
                </c:pt>
                <c:pt idx="1077">
                  <c:v>1.680380816636191</c:v>
                </c:pt>
                <c:pt idx="1078">
                  <c:v>1.282257873447894</c:v>
                </c:pt>
                <c:pt idx="1079">
                  <c:v>1.759195468819917</c:v>
                </c:pt>
                <c:pt idx="1080">
                  <c:v>2.261544833964045</c:v>
                </c:pt>
                <c:pt idx="1081">
                  <c:v>1.424252820488444</c:v>
                </c:pt>
                <c:pt idx="1082">
                  <c:v>1.306756375345926</c:v>
                </c:pt>
                <c:pt idx="1083">
                  <c:v>2.436790695040712</c:v>
                </c:pt>
                <c:pt idx="1084">
                  <c:v>1.225600037005893</c:v>
                </c:pt>
                <c:pt idx="1085">
                  <c:v>1.610061344929138</c:v>
                </c:pt>
                <c:pt idx="1086">
                  <c:v>2.410354398879868</c:v>
                </c:pt>
                <c:pt idx="1087">
                  <c:v>2.299664922776927</c:v>
                </c:pt>
                <c:pt idx="1088">
                  <c:v>1.548432698148221</c:v>
                </c:pt>
                <c:pt idx="1089">
                  <c:v>1.794060875055754</c:v>
                </c:pt>
                <c:pt idx="1090">
                  <c:v>2.160900104135338</c:v>
                </c:pt>
                <c:pt idx="1091">
                  <c:v>1.57335985683246</c:v>
                </c:pt>
                <c:pt idx="1092">
                  <c:v>1.872737243843825</c:v>
                </c:pt>
                <c:pt idx="1093">
                  <c:v>2.876141434577214</c:v>
                </c:pt>
                <c:pt idx="1094">
                  <c:v>1.68747084217912</c:v>
                </c:pt>
                <c:pt idx="1095">
                  <c:v>2.655049681843212</c:v>
                </c:pt>
                <c:pt idx="1096">
                  <c:v>2.095170012065092</c:v>
                </c:pt>
                <c:pt idx="1097">
                  <c:v>2.314673302139707</c:v>
                </c:pt>
                <c:pt idx="1098">
                  <c:v>2.127952461060061</c:v>
                </c:pt>
                <c:pt idx="1099">
                  <c:v>2.845698144749435</c:v>
                </c:pt>
                <c:pt idx="1100">
                  <c:v>1.894320175102982</c:v>
                </c:pt>
                <c:pt idx="1101">
                  <c:v>2.972052438271625</c:v>
                </c:pt>
                <c:pt idx="1102">
                  <c:v>1.834471749299654</c:v>
                </c:pt>
                <c:pt idx="1103">
                  <c:v>2.448014134569055</c:v>
                </c:pt>
                <c:pt idx="1104">
                  <c:v>2.339991919775217</c:v>
                </c:pt>
                <c:pt idx="1105">
                  <c:v>2.059194887222567</c:v>
                </c:pt>
                <c:pt idx="1106">
                  <c:v>3.042793846850865</c:v>
                </c:pt>
                <c:pt idx="1107">
                  <c:v>3.318625226438286</c:v>
                </c:pt>
                <c:pt idx="1108">
                  <c:v>2.052613511194197</c:v>
                </c:pt>
                <c:pt idx="1109">
                  <c:v>1.943784006628044</c:v>
                </c:pt>
                <c:pt idx="1110">
                  <c:v>3.007058775007513</c:v>
                </c:pt>
                <c:pt idx="1111">
                  <c:v>1.934510720964272</c:v>
                </c:pt>
                <c:pt idx="1112">
                  <c:v>2.20749810581543</c:v>
                </c:pt>
                <c:pt idx="1113">
                  <c:v>1.77287924346647</c:v>
                </c:pt>
                <c:pt idx="1114">
                  <c:v>2.432405530738463</c:v>
                </c:pt>
                <c:pt idx="1115">
                  <c:v>1.626052260696581</c:v>
                </c:pt>
                <c:pt idx="1116">
                  <c:v>2.797761446265765</c:v>
                </c:pt>
                <c:pt idx="1117">
                  <c:v>2.525260238088975</c:v>
                </c:pt>
                <c:pt idx="1118">
                  <c:v>1.610149469649572</c:v>
                </c:pt>
                <c:pt idx="1119">
                  <c:v>1.617081293641827</c:v>
                </c:pt>
                <c:pt idx="1120">
                  <c:v>2.935800775428234</c:v>
                </c:pt>
                <c:pt idx="1121">
                  <c:v>1.328020794582231</c:v>
                </c:pt>
                <c:pt idx="1122">
                  <c:v>2.320693585466379</c:v>
                </c:pt>
                <c:pt idx="1123">
                  <c:v>2.936825601935304</c:v>
                </c:pt>
                <c:pt idx="1124">
                  <c:v>2.75604849152979</c:v>
                </c:pt>
                <c:pt idx="1125">
                  <c:v>2.47203875320908</c:v>
                </c:pt>
                <c:pt idx="1126">
                  <c:v>2.596328276300243</c:v>
                </c:pt>
                <c:pt idx="1127">
                  <c:v>2.834772430914593</c:v>
                </c:pt>
                <c:pt idx="1128">
                  <c:v>2.134117520644851</c:v>
                </c:pt>
                <c:pt idx="1129">
                  <c:v>2.346288478425027</c:v>
                </c:pt>
                <c:pt idx="1130">
                  <c:v>2.38957525721297</c:v>
                </c:pt>
                <c:pt idx="1131">
                  <c:v>3.58709262437992</c:v>
                </c:pt>
                <c:pt idx="1132">
                  <c:v>3.569410322961502</c:v>
                </c:pt>
                <c:pt idx="1133">
                  <c:v>3.01320986144754</c:v>
                </c:pt>
                <c:pt idx="1134">
                  <c:v>3.02324605582223</c:v>
                </c:pt>
                <c:pt idx="1135">
                  <c:v>2.98844927975318</c:v>
                </c:pt>
                <c:pt idx="1136">
                  <c:v>3.278036775795348</c:v>
                </c:pt>
                <c:pt idx="1137">
                  <c:v>2.437329257604835</c:v>
                </c:pt>
                <c:pt idx="1138">
                  <c:v>2.397827438611555</c:v>
                </c:pt>
                <c:pt idx="1139">
                  <c:v>2.977357293378</c:v>
                </c:pt>
                <c:pt idx="1140">
                  <c:v>3.110461029650343</c:v>
                </c:pt>
                <c:pt idx="1141">
                  <c:v>2.24562336019656</c:v>
                </c:pt>
                <c:pt idx="1142">
                  <c:v>3.133146590293927</c:v>
                </c:pt>
                <c:pt idx="1143">
                  <c:v>2.43873245767694</c:v>
                </c:pt>
                <c:pt idx="1144">
                  <c:v>2.846176120175504</c:v>
                </c:pt>
                <c:pt idx="1145">
                  <c:v>3.171909801677508</c:v>
                </c:pt>
                <c:pt idx="1146">
                  <c:v>1.974545838803208</c:v>
                </c:pt>
                <c:pt idx="1147">
                  <c:v>2.247652569217663</c:v>
                </c:pt>
                <c:pt idx="1148">
                  <c:v>2.656753687404768</c:v>
                </c:pt>
                <c:pt idx="1149">
                  <c:v>2.200983447245366</c:v>
                </c:pt>
                <c:pt idx="1150">
                  <c:v>4.16677687942679</c:v>
                </c:pt>
                <c:pt idx="1151">
                  <c:v>1.612257989869633</c:v>
                </c:pt>
                <c:pt idx="1152">
                  <c:v>1.828080721806826</c:v>
                </c:pt>
                <c:pt idx="1153">
                  <c:v>1.621515600624988</c:v>
                </c:pt>
                <c:pt idx="1154">
                  <c:v>1.73977449722978</c:v>
                </c:pt>
                <c:pt idx="1155">
                  <c:v>1.733748731821386</c:v>
                </c:pt>
                <c:pt idx="1156">
                  <c:v>2.816153013601174</c:v>
                </c:pt>
                <c:pt idx="1157">
                  <c:v>0.693512313983036</c:v>
                </c:pt>
                <c:pt idx="1158">
                  <c:v>1.836632285166533</c:v>
                </c:pt>
                <c:pt idx="1159">
                  <c:v>2.411572243465489</c:v>
                </c:pt>
                <c:pt idx="1160">
                  <c:v>1.936151146863412</c:v>
                </c:pt>
                <c:pt idx="1161">
                  <c:v>1.092144164832691</c:v>
                </c:pt>
                <c:pt idx="1162">
                  <c:v>1.619692072889722</c:v>
                </c:pt>
                <c:pt idx="1163">
                  <c:v>2.258387586319538</c:v>
                </c:pt>
                <c:pt idx="1164">
                  <c:v>2.190026365816549</c:v>
                </c:pt>
                <c:pt idx="1165">
                  <c:v>1.961349226362214</c:v>
                </c:pt>
                <c:pt idx="1166">
                  <c:v>2.360756116884552</c:v>
                </c:pt>
                <c:pt idx="1167">
                  <c:v>2.400434345634628</c:v>
                </c:pt>
                <c:pt idx="1168">
                  <c:v>2.362440235679712</c:v>
                </c:pt>
                <c:pt idx="1169">
                  <c:v>2.578584801975951</c:v>
                </c:pt>
                <c:pt idx="1170">
                  <c:v>1.810060177801959</c:v>
                </c:pt>
                <c:pt idx="1171">
                  <c:v>2.463195345725344</c:v>
                </c:pt>
                <c:pt idx="1172">
                  <c:v>2.500607768627008</c:v>
                </c:pt>
                <c:pt idx="1173">
                  <c:v>2.406152944749483</c:v>
                </c:pt>
                <c:pt idx="1174">
                  <c:v>2.108871117525148</c:v>
                </c:pt>
                <c:pt idx="1175">
                  <c:v>2.342237803266031</c:v>
                </c:pt>
                <c:pt idx="1176">
                  <c:v>2.194151726877623</c:v>
                </c:pt>
                <c:pt idx="1177">
                  <c:v>2.419604820787848</c:v>
                </c:pt>
                <c:pt idx="1178">
                  <c:v>2.261571461273994</c:v>
                </c:pt>
                <c:pt idx="1179">
                  <c:v>2.30911195737617</c:v>
                </c:pt>
                <c:pt idx="1180">
                  <c:v>1.817642819021928</c:v>
                </c:pt>
                <c:pt idx="1181">
                  <c:v>2.018241590359603</c:v>
                </c:pt>
                <c:pt idx="1182">
                  <c:v>1.573165311755747</c:v>
                </c:pt>
                <c:pt idx="1183">
                  <c:v>1.730269227505236</c:v>
                </c:pt>
                <c:pt idx="1184">
                  <c:v>1.371776106462315</c:v>
                </c:pt>
                <c:pt idx="1185">
                  <c:v>1.344484621649012</c:v>
                </c:pt>
                <c:pt idx="1186">
                  <c:v>1.175230230502551</c:v>
                </c:pt>
                <c:pt idx="1187">
                  <c:v>1.84143209197245</c:v>
                </c:pt>
                <c:pt idx="1188">
                  <c:v>1.984971951472154</c:v>
                </c:pt>
                <c:pt idx="1189">
                  <c:v>1.486684675294891</c:v>
                </c:pt>
                <c:pt idx="1190">
                  <c:v>1.551806129898942</c:v>
                </c:pt>
                <c:pt idx="1191">
                  <c:v>1.20252310794135</c:v>
                </c:pt>
                <c:pt idx="1192">
                  <c:v>2.256815707683335</c:v>
                </c:pt>
                <c:pt idx="1193">
                  <c:v>2.333335295443836</c:v>
                </c:pt>
                <c:pt idx="1194">
                  <c:v>1.810555117437431</c:v>
                </c:pt>
                <c:pt idx="1195">
                  <c:v>1.754659135430825</c:v>
                </c:pt>
                <c:pt idx="1196">
                  <c:v>2.357479818237464</c:v>
                </c:pt>
                <c:pt idx="1197">
                  <c:v>1.547975055270671</c:v>
                </c:pt>
                <c:pt idx="1198">
                  <c:v>2.283762254404425</c:v>
                </c:pt>
                <c:pt idx="1199">
                  <c:v>1.28218909308325</c:v>
                </c:pt>
                <c:pt idx="1200">
                  <c:v>1.456785275825196</c:v>
                </c:pt>
                <c:pt idx="1201">
                  <c:v>2.415833429754642</c:v>
                </c:pt>
                <c:pt idx="1202">
                  <c:v>2.298633750023437</c:v>
                </c:pt>
                <c:pt idx="1203">
                  <c:v>2.273202338476121</c:v>
                </c:pt>
                <c:pt idx="1204">
                  <c:v>2.320803389302823</c:v>
                </c:pt>
                <c:pt idx="1205">
                  <c:v>2.313761997298035</c:v>
                </c:pt>
                <c:pt idx="1206">
                  <c:v>2.312795193766798</c:v>
                </c:pt>
                <c:pt idx="1207">
                  <c:v>2.166696375482038</c:v>
                </c:pt>
                <c:pt idx="1208">
                  <c:v>2.275032419237818</c:v>
                </c:pt>
                <c:pt idx="1209">
                  <c:v>2.475775449170593</c:v>
                </c:pt>
                <c:pt idx="1210">
                  <c:v>2.278503929304355</c:v>
                </c:pt>
                <c:pt idx="1211">
                  <c:v>2.461587057592657</c:v>
                </c:pt>
                <c:pt idx="1212">
                  <c:v>2.213885695772416</c:v>
                </c:pt>
                <c:pt idx="1213">
                  <c:v>2.196795002123898</c:v>
                </c:pt>
                <c:pt idx="1214">
                  <c:v>2.479245019391566</c:v>
                </c:pt>
                <c:pt idx="1215">
                  <c:v>2.516477648017992</c:v>
                </c:pt>
                <c:pt idx="1216">
                  <c:v>2.414099758533009</c:v>
                </c:pt>
                <c:pt idx="1217">
                  <c:v>1.416500865541727</c:v>
                </c:pt>
                <c:pt idx="1218">
                  <c:v>1.954058370749292</c:v>
                </c:pt>
                <c:pt idx="1219">
                  <c:v>0.999939212222891</c:v>
                </c:pt>
                <c:pt idx="1220">
                  <c:v>2.408363368129663</c:v>
                </c:pt>
                <c:pt idx="1221">
                  <c:v>2.608322305682108</c:v>
                </c:pt>
                <c:pt idx="1222">
                  <c:v>1.975643651400666</c:v>
                </c:pt>
                <c:pt idx="1223">
                  <c:v>2.541724682178254</c:v>
                </c:pt>
                <c:pt idx="1224">
                  <c:v>2.241078445884161</c:v>
                </c:pt>
                <c:pt idx="1225">
                  <c:v>1.773207785507217</c:v>
                </c:pt>
                <c:pt idx="1226">
                  <c:v>2.072303952121177</c:v>
                </c:pt>
                <c:pt idx="1227">
                  <c:v>1.403640300637824</c:v>
                </c:pt>
                <c:pt idx="1228">
                  <c:v>2.457728420722361</c:v>
                </c:pt>
                <c:pt idx="1229">
                  <c:v>2.424989390532226</c:v>
                </c:pt>
                <c:pt idx="1230">
                  <c:v>2.509471991136128</c:v>
                </c:pt>
                <c:pt idx="1231">
                  <c:v>1.709493918750376</c:v>
                </c:pt>
                <c:pt idx="1232">
                  <c:v>1.914776880157892</c:v>
                </c:pt>
                <c:pt idx="1233">
                  <c:v>1.469945815194034</c:v>
                </c:pt>
                <c:pt idx="1234">
                  <c:v>1.928466946066238</c:v>
                </c:pt>
                <c:pt idx="1235">
                  <c:v>1.950779564631698</c:v>
                </c:pt>
                <c:pt idx="1236">
                  <c:v>1.842597324063451</c:v>
                </c:pt>
                <c:pt idx="1237">
                  <c:v>2.463008241550298</c:v>
                </c:pt>
                <c:pt idx="1238">
                  <c:v>2.460281197216925</c:v>
                </c:pt>
                <c:pt idx="1239">
                  <c:v>2.609293495030434</c:v>
                </c:pt>
                <c:pt idx="1240">
                  <c:v>2.469875988831278</c:v>
                </c:pt>
                <c:pt idx="1241">
                  <c:v>2.192547867059966</c:v>
                </c:pt>
                <c:pt idx="1242">
                  <c:v>1.871792216134003</c:v>
                </c:pt>
                <c:pt idx="1243">
                  <c:v>2.557535703174602</c:v>
                </c:pt>
                <c:pt idx="1244">
                  <c:v>2.22853275106623</c:v>
                </c:pt>
                <c:pt idx="1245">
                  <c:v>2.399655117943241</c:v>
                </c:pt>
                <c:pt idx="1246">
                  <c:v>2.09211205806094</c:v>
                </c:pt>
                <c:pt idx="1247">
                  <c:v>2.457274184197934</c:v>
                </c:pt>
                <c:pt idx="1248">
                  <c:v>2.174199571326733</c:v>
                </c:pt>
                <c:pt idx="1249">
                  <c:v>2.23521188767151</c:v>
                </c:pt>
                <c:pt idx="1250">
                  <c:v>2.344050604766591</c:v>
                </c:pt>
                <c:pt idx="1251">
                  <c:v>2.56233757745997</c:v>
                </c:pt>
                <c:pt idx="1252">
                  <c:v>2.787509396551601</c:v>
                </c:pt>
                <c:pt idx="1253">
                  <c:v>2.933868504068061</c:v>
                </c:pt>
                <c:pt idx="1254">
                  <c:v>2.94984963706375</c:v>
                </c:pt>
                <c:pt idx="1255">
                  <c:v>2.217068372761217</c:v>
                </c:pt>
                <c:pt idx="1256">
                  <c:v>2.80639486372079</c:v>
                </c:pt>
                <c:pt idx="1257">
                  <c:v>2.428354104438245</c:v>
                </c:pt>
                <c:pt idx="1258">
                  <c:v>2.790049366694506</c:v>
                </c:pt>
                <c:pt idx="1259">
                  <c:v>2.244298689144313</c:v>
                </c:pt>
                <c:pt idx="1260">
                  <c:v>2.647026398997398</c:v>
                </c:pt>
                <c:pt idx="1261">
                  <c:v>2.467920260198809</c:v>
                </c:pt>
                <c:pt idx="1262">
                  <c:v>2.872629162463737</c:v>
                </c:pt>
                <c:pt idx="1263">
                  <c:v>2.763241053922972</c:v>
                </c:pt>
                <c:pt idx="1264">
                  <c:v>1.410751887477332</c:v>
                </c:pt>
                <c:pt idx="1265">
                  <c:v>2.145988730910689</c:v>
                </c:pt>
                <c:pt idx="1266">
                  <c:v>1.501774057584532</c:v>
                </c:pt>
                <c:pt idx="1267">
                  <c:v>1.955289952586488</c:v>
                </c:pt>
                <c:pt idx="1268">
                  <c:v>1.046425452087796</c:v>
                </c:pt>
                <c:pt idx="1269">
                  <c:v>1.902116779086088</c:v>
                </c:pt>
                <c:pt idx="1270">
                  <c:v>2.819559694082536</c:v>
                </c:pt>
                <c:pt idx="1271">
                  <c:v>2.68237402955316</c:v>
                </c:pt>
                <c:pt idx="1272">
                  <c:v>3.023169499359208</c:v>
                </c:pt>
                <c:pt idx="1273">
                  <c:v>2.556277580797428</c:v>
                </c:pt>
                <c:pt idx="1274">
                  <c:v>3.055191831265256</c:v>
                </c:pt>
                <c:pt idx="1275">
                  <c:v>2.647514312129051</c:v>
                </c:pt>
                <c:pt idx="1276">
                  <c:v>2.77345549476074</c:v>
                </c:pt>
                <c:pt idx="1277">
                  <c:v>3.005195843245549</c:v>
                </c:pt>
                <c:pt idx="1278">
                  <c:v>2.724272138609923</c:v>
                </c:pt>
                <c:pt idx="1279">
                  <c:v>2.997738508199244</c:v>
                </c:pt>
                <c:pt idx="1280">
                  <c:v>2.984554266034193</c:v>
                </c:pt>
                <c:pt idx="1281">
                  <c:v>2.643287275743302</c:v>
                </c:pt>
                <c:pt idx="1282">
                  <c:v>2.434852375226061</c:v>
                </c:pt>
                <c:pt idx="1283">
                  <c:v>2.688109085111428</c:v>
                </c:pt>
                <c:pt idx="1284">
                  <c:v>2.840241688088473</c:v>
                </c:pt>
                <c:pt idx="1285">
                  <c:v>3.165492981427563</c:v>
                </c:pt>
                <c:pt idx="1286">
                  <c:v>2.84258575016868</c:v>
                </c:pt>
                <c:pt idx="1287">
                  <c:v>1.879365790052929</c:v>
                </c:pt>
                <c:pt idx="1288">
                  <c:v>2.94761466814495</c:v>
                </c:pt>
                <c:pt idx="1289">
                  <c:v>2.963430308364971</c:v>
                </c:pt>
                <c:pt idx="1290">
                  <c:v>2.823647268511389</c:v>
                </c:pt>
                <c:pt idx="1291">
                  <c:v>2.937401148535</c:v>
                </c:pt>
                <c:pt idx="1292">
                  <c:v>2.832924805597401</c:v>
                </c:pt>
                <c:pt idx="1293">
                  <c:v>3.056546271945706</c:v>
                </c:pt>
                <c:pt idx="1294">
                  <c:v>3.079775986206972</c:v>
                </c:pt>
                <c:pt idx="1295">
                  <c:v>2.97147652539126</c:v>
                </c:pt>
                <c:pt idx="1296">
                  <c:v>2.872590121101235</c:v>
                </c:pt>
                <c:pt idx="1297">
                  <c:v>3.008862627412625</c:v>
                </c:pt>
                <c:pt idx="1298">
                  <c:v>3.067167151245514</c:v>
                </c:pt>
                <c:pt idx="1299">
                  <c:v>1.87022377718818</c:v>
                </c:pt>
                <c:pt idx="1300">
                  <c:v>3.024534918702983</c:v>
                </c:pt>
                <c:pt idx="1301">
                  <c:v>2.738084704261414</c:v>
                </c:pt>
                <c:pt idx="1302">
                  <c:v>2.925401529378479</c:v>
                </c:pt>
                <c:pt idx="1303">
                  <c:v>1.856699616456635</c:v>
                </c:pt>
                <c:pt idx="1304">
                  <c:v>2.29852429699162</c:v>
                </c:pt>
                <c:pt idx="1305">
                  <c:v>2.870249952013882</c:v>
                </c:pt>
                <c:pt idx="1306">
                  <c:v>3.618469668298633</c:v>
                </c:pt>
                <c:pt idx="1307">
                  <c:v>2.877858024643257</c:v>
                </c:pt>
                <c:pt idx="1308">
                  <c:v>2.953900000121734</c:v>
                </c:pt>
                <c:pt idx="1309">
                  <c:v>2.014524681363306</c:v>
                </c:pt>
                <c:pt idx="1310">
                  <c:v>2.877473943866274</c:v>
                </c:pt>
                <c:pt idx="1311">
                  <c:v>3.098649120593536</c:v>
                </c:pt>
                <c:pt idx="1312">
                  <c:v>2.972184510196634</c:v>
                </c:pt>
                <c:pt idx="1313">
                  <c:v>2.865377927052634</c:v>
                </c:pt>
                <c:pt idx="1314">
                  <c:v>2.63972710118112</c:v>
                </c:pt>
                <c:pt idx="1315">
                  <c:v>2.975486537787813</c:v>
                </c:pt>
                <c:pt idx="1316">
                  <c:v>2.816016331404823</c:v>
                </c:pt>
                <c:pt idx="1317">
                  <c:v>2.996665178940091</c:v>
                </c:pt>
                <c:pt idx="1318">
                  <c:v>3.098226453928774</c:v>
                </c:pt>
                <c:pt idx="1319">
                  <c:v>2.358082180995827</c:v>
                </c:pt>
                <c:pt idx="1320">
                  <c:v>2.819638202514104</c:v>
                </c:pt>
                <c:pt idx="1321">
                  <c:v>2.943063649342216</c:v>
                </c:pt>
                <c:pt idx="1322">
                  <c:v>3.071705586196334</c:v>
                </c:pt>
                <c:pt idx="1323">
                  <c:v>2.957973103387931</c:v>
                </c:pt>
                <c:pt idx="1324">
                  <c:v>2.991532768032819</c:v>
                </c:pt>
                <c:pt idx="1325">
                  <c:v>3.123635963217585</c:v>
                </c:pt>
                <c:pt idx="1326">
                  <c:v>2.999347190310305</c:v>
                </c:pt>
                <c:pt idx="1327">
                  <c:v>2.804522711828418</c:v>
                </c:pt>
                <c:pt idx="1328">
                  <c:v>3.009348894498231</c:v>
                </c:pt>
                <c:pt idx="1329">
                  <c:v>3.077636032331524</c:v>
                </c:pt>
                <c:pt idx="1330">
                  <c:v>2.835510176997408</c:v>
                </c:pt>
                <c:pt idx="1331">
                  <c:v>3.009379402348112</c:v>
                </c:pt>
                <c:pt idx="1332">
                  <c:v>2.788519569589607</c:v>
                </c:pt>
                <c:pt idx="1333">
                  <c:v>1.103071818958748</c:v>
                </c:pt>
                <c:pt idx="1334">
                  <c:v>2.127252434858236</c:v>
                </c:pt>
                <c:pt idx="1335">
                  <c:v>2.167726387518834</c:v>
                </c:pt>
                <c:pt idx="1336">
                  <c:v>3.019743908684779</c:v>
                </c:pt>
                <c:pt idx="1337">
                  <c:v>3.038669625248716</c:v>
                </c:pt>
                <c:pt idx="1338">
                  <c:v>2.939909105683591</c:v>
                </c:pt>
                <c:pt idx="1339">
                  <c:v>3.021814320803164</c:v>
                </c:pt>
                <c:pt idx="1340">
                  <c:v>3.08909106905636</c:v>
                </c:pt>
                <c:pt idx="1341">
                  <c:v>2.920098225528321</c:v>
                </c:pt>
                <c:pt idx="1342">
                  <c:v>2.665378599338975</c:v>
                </c:pt>
                <c:pt idx="1343">
                  <c:v>3.211092654358605</c:v>
                </c:pt>
                <c:pt idx="1344">
                  <c:v>3.349918233854959</c:v>
                </c:pt>
                <c:pt idx="1345">
                  <c:v>3.02715793885786</c:v>
                </c:pt>
                <c:pt idx="1346">
                  <c:v>2.9323570790682</c:v>
                </c:pt>
                <c:pt idx="1347">
                  <c:v>3.224290003498982</c:v>
                </c:pt>
                <c:pt idx="1348">
                  <c:v>3.039804048875141</c:v>
                </c:pt>
                <c:pt idx="1349">
                  <c:v>3.075703850788964</c:v>
                </c:pt>
                <c:pt idx="1350">
                  <c:v>3.255776812586636</c:v>
                </c:pt>
                <c:pt idx="1351">
                  <c:v>2.528030599590623</c:v>
                </c:pt>
                <c:pt idx="1352">
                  <c:v>2.559227648104839</c:v>
                </c:pt>
                <c:pt idx="1353">
                  <c:v>3.208298359207232</c:v>
                </c:pt>
                <c:pt idx="1354">
                  <c:v>3.140606235194345</c:v>
                </c:pt>
                <c:pt idx="1355">
                  <c:v>2.961528367845605</c:v>
                </c:pt>
                <c:pt idx="1356">
                  <c:v>3.120761152147014</c:v>
                </c:pt>
                <c:pt idx="1357">
                  <c:v>3.176598687692762</c:v>
                </c:pt>
                <c:pt idx="1358">
                  <c:v>3.045387830913436</c:v>
                </c:pt>
                <c:pt idx="1359">
                  <c:v>2.836725429639269</c:v>
                </c:pt>
                <c:pt idx="1360">
                  <c:v>3.059249958929279</c:v>
                </c:pt>
                <c:pt idx="1361">
                  <c:v>3.054615423944314</c:v>
                </c:pt>
                <c:pt idx="1362">
                  <c:v>3.123671952667291</c:v>
                </c:pt>
                <c:pt idx="1363">
                  <c:v>3.072991351769346</c:v>
                </c:pt>
                <c:pt idx="1364">
                  <c:v>2.635968622780435</c:v>
                </c:pt>
                <c:pt idx="1365">
                  <c:v>3.146545647591943</c:v>
                </c:pt>
                <c:pt idx="1366">
                  <c:v>3.028674159181285</c:v>
                </c:pt>
                <c:pt idx="1367">
                  <c:v>2.852308746142326</c:v>
                </c:pt>
                <c:pt idx="1368">
                  <c:v>3.13642912660764</c:v>
                </c:pt>
                <c:pt idx="1369">
                  <c:v>3.125037628777201</c:v>
                </c:pt>
                <c:pt idx="1370">
                  <c:v>2.805472146581875</c:v>
                </c:pt>
                <c:pt idx="1371">
                  <c:v>2.820867921107252</c:v>
                </c:pt>
                <c:pt idx="1372">
                  <c:v>2.499281408287105</c:v>
                </c:pt>
                <c:pt idx="1373">
                  <c:v>2.873299899582189</c:v>
                </c:pt>
                <c:pt idx="1374">
                  <c:v>2.748528284338855</c:v>
                </c:pt>
                <c:pt idx="1375">
                  <c:v>2.897911543192156</c:v>
                </c:pt>
                <c:pt idx="1376">
                  <c:v>3.192988173312615</c:v>
                </c:pt>
                <c:pt idx="1377">
                  <c:v>2.944587256356531</c:v>
                </c:pt>
                <c:pt idx="1378">
                  <c:v>3.098495378893221</c:v>
                </c:pt>
                <c:pt idx="1379">
                  <c:v>3.127950493732145</c:v>
                </c:pt>
                <c:pt idx="1380">
                  <c:v>3.018380937225572</c:v>
                </c:pt>
                <c:pt idx="1381">
                  <c:v>2.765353838638794</c:v>
                </c:pt>
                <c:pt idx="1382">
                  <c:v>2.58035074245403</c:v>
                </c:pt>
                <c:pt idx="1383">
                  <c:v>2.742071365364614</c:v>
                </c:pt>
                <c:pt idx="1384">
                  <c:v>3.029515596449056</c:v>
                </c:pt>
                <c:pt idx="1385">
                  <c:v>3.048360723656079</c:v>
                </c:pt>
                <c:pt idx="1386">
                  <c:v>3.007563252671892</c:v>
                </c:pt>
                <c:pt idx="1387">
                  <c:v>2.99270793731306</c:v>
                </c:pt>
                <c:pt idx="1388">
                  <c:v>3.059890470490853</c:v>
                </c:pt>
                <c:pt idx="1389">
                  <c:v>3.052654892392981</c:v>
                </c:pt>
                <c:pt idx="1390">
                  <c:v>2.911850233065534</c:v>
                </c:pt>
                <c:pt idx="1391">
                  <c:v>2.939660566200744</c:v>
                </c:pt>
                <c:pt idx="1392">
                  <c:v>3.045797670487656</c:v>
                </c:pt>
                <c:pt idx="1393">
                  <c:v>2.431205726884464</c:v>
                </c:pt>
                <c:pt idx="1394">
                  <c:v>2.948517586748107</c:v>
                </c:pt>
                <c:pt idx="1395">
                  <c:v>3.063813861751381</c:v>
                </c:pt>
                <c:pt idx="1396">
                  <c:v>3.095582830951026</c:v>
                </c:pt>
                <c:pt idx="1397">
                  <c:v>3.12717908157531</c:v>
                </c:pt>
                <c:pt idx="1398">
                  <c:v>2.82480423861058</c:v>
                </c:pt>
                <c:pt idx="1399">
                  <c:v>2.839321736393677</c:v>
                </c:pt>
                <c:pt idx="1400">
                  <c:v>2.574023386046167</c:v>
                </c:pt>
                <c:pt idx="1401">
                  <c:v>2.762383632439951</c:v>
                </c:pt>
                <c:pt idx="1402">
                  <c:v>2.997235622330836</c:v>
                </c:pt>
                <c:pt idx="1403">
                  <c:v>3.072250562397042</c:v>
                </c:pt>
                <c:pt idx="1404">
                  <c:v>3.044166213619042</c:v>
                </c:pt>
                <c:pt idx="1405">
                  <c:v>2.636935637661041</c:v>
                </c:pt>
                <c:pt idx="1406">
                  <c:v>3.136558298675172</c:v>
                </c:pt>
                <c:pt idx="1407">
                  <c:v>2.945963374460299</c:v>
                </c:pt>
                <c:pt idx="1408">
                  <c:v>3.116174627092773</c:v>
                </c:pt>
                <c:pt idx="1409">
                  <c:v>2.897335877012047</c:v>
                </c:pt>
                <c:pt idx="1410">
                  <c:v>2.944423867365829</c:v>
                </c:pt>
                <c:pt idx="1411">
                  <c:v>3.018632482613009</c:v>
                </c:pt>
                <c:pt idx="1412">
                  <c:v>3.066182020808705</c:v>
                </c:pt>
                <c:pt idx="1413">
                  <c:v>3.249417841168183</c:v>
                </c:pt>
                <c:pt idx="1414">
                  <c:v>2.937582857643437</c:v>
                </c:pt>
                <c:pt idx="1415">
                  <c:v>3.1626162569078</c:v>
                </c:pt>
                <c:pt idx="1416">
                  <c:v>3.16313611086133</c:v>
                </c:pt>
                <c:pt idx="1417">
                  <c:v>2.969652981338926</c:v>
                </c:pt>
                <c:pt idx="1418">
                  <c:v>3.020827962501612</c:v>
                </c:pt>
                <c:pt idx="1419">
                  <c:v>2.981800373015622</c:v>
                </c:pt>
                <c:pt idx="1420">
                  <c:v>3.085045158314734</c:v>
                </c:pt>
                <c:pt idx="1421">
                  <c:v>3.062379842089472</c:v>
                </c:pt>
                <c:pt idx="1422">
                  <c:v>3.230073461052487</c:v>
                </c:pt>
                <c:pt idx="1423">
                  <c:v>3.184435544415831</c:v>
                </c:pt>
                <c:pt idx="1424">
                  <c:v>3.039406488341259</c:v>
                </c:pt>
                <c:pt idx="1425">
                  <c:v>3.320140813519367</c:v>
                </c:pt>
                <c:pt idx="1426">
                  <c:v>3.267921408695776</c:v>
                </c:pt>
                <c:pt idx="1427">
                  <c:v>2.86737983608687</c:v>
                </c:pt>
                <c:pt idx="1428">
                  <c:v>2.945679790956477</c:v>
                </c:pt>
                <c:pt idx="1429">
                  <c:v>3.186870480571493</c:v>
                </c:pt>
                <c:pt idx="1430">
                  <c:v>3.324354422136603</c:v>
                </c:pt>
                <c:pt idx="1431">
                  <c:v>0.703610221116606</c:v>
                </c:pt>
                <c:pt idx="1432">
                  <c:v>1.929608346454893</c:v>
                </c:pt>
                <c:pt idx="1433">
                  <c:v>2.384625933848836</c:v>
                </c:pt>
                <c:pt idx="1434">
                  <c:v>3.08819603098218</c:v>
                </c:pt>
                <c:pt idx="1435">
                  <c:v>3.093995242327274</c:v>
                </c:pt>
                <c:pt idx="1436">
                  <c:v>2.391634811575428</c:v>
                </c:pt>
                <c:pt idx="1437">
                  <c:v>2.607288196804358</c:v>
                </c:pt>
                <c:pt idx="1438">
                  <c:v>2.99858631744044</c:v>
                </c:pt>
                <c:pt idx="1439">
                  <c:v>2.982014508506789</c:v>
                </c:pt>
                <c:pt idx="1440">
                  <c:v>3.580800815242096</c:v>
                </c:pt>
                <c:pt idx="1441">
                  <c:v>2.760455577561785</c:v>
                </c:pt>
                <c:pt idx="1442">
                  <c:v>2.932357763929262</c:v>
                </c:pt>
                <c:pt idx="1443">
                  <c:v>2.909803745515114</c:v>
                </c:pt>
                <c:pt idx="1444">
                  <c:v>2.86431293109659</c:v>
                </c:pt>
                <c:pt idx="1445">
                  <c:v>2.742555059835804</c:v>
                </c:pt>
                <c:pt idx="1446">
                  <c:v>3.010896399457299</c:v>
                </c:pt>
                <c:pt idx="1447">
                  <c:v>2.805048366077928</c:v>
                </c:pt>
                <c:pt idx="1448">
                  <c:v>3.036451993181364</c:v>
                </c:pt>
                <c:pt idx="1449">
                  <c:v>3.00125443465092</c:v>
                </c:pt>
                <c:pt idx="1450">
                  <c:v>2.973463965053151</c:v>
                </c:pt>
                <c:pt idx="1451">
                  <c:v>2.674925629597051</c:v>
                </c:pt>
                <c:pt idx="1452">
                  <c:v>2.576808758182823</c:v>
                </c:pt>
                <c:pt idx="1453">
                  <c:v>2.866487635107438</c:v>
                </c:pt>
                <c:pt idx="1454">
                  <c:v>2.92387455135022</c:v>
                </c:pt>
                <c:pt idx="1455">
                  <c:v>2.942601332509353</c:v>
                </c:pt>
                <c:pt idx="1456">
                  <c:v>2.744539122008931</c:v>
                </c:pt>
                <c:pt idx="1457">
                  <c:v>2.970810819718377</c:v>
                </c:pt>
                <c:pt idx="1458">
                  <c:v>2.821533265675693</c:v>
                </c:pt>
                <c:pt idx="1459">
                  <c:v>2.922694760976175</c:v>
                </c:pt>
                <c:pt idx="1460">
                  <c:v>3.103626515691825</c:v>
                </c:pt>
                <c:pt idx="1461">
                  <c:v>3.092355942367467</c:v>
                </c:pt>
                <c:pt idx="1462">
                  <c:v>2.951280970599323</c:v>
                </c:pt>
                <c:pt idx="1463">
                  <c:v>2.916717520272232</c:v>
                </c:pt>
                <c:pt idx="1464">
                  <c:v>3.073218216502233</c:v>
                </c:pt>
                <c:pt idx="1465">
                  <c:v>3.142810494394246</c:v>
                </c:pt>
                <c:pt idx="1466">
                  <c:v>3.107660949826793</c:v>
                </c:pt>
                <c:pt idx="1467">
                  <c:v>2.697552442955342</c:v>
                </c:pt>
                <c:pt idx="1468">
                  <c:v>2.806086066289921</c:v>
                </c:pt>
                <c:pt idx="1469">
                  <c:v>2.925417183884737</c:v>
                </c:pt>
                <c:pt idx="1470">
                  <c:v>3.001490461941162</c:v>
                </c:pt>
                <c:pt idx="1471">
                  <c:v>2.74170787173374</c:v>
                </c:pt>
                <c:pt idx="1472">
                  <c:v>2.607402971193977</c:v>
                </c:pt>
                <c:pt idx="1473">
                  <c:v>2.408741690222412</c:v>
                </c:pt>
                <c:pt idx="1474">
                  <c:v>2.661294958787835</c:v>
                </c:pt>
                <c:pt idx="1475">
                  <c:v>2.740802006423129</c:v>
                </c:pt>
                <c:pt idx="1476">
                  <c:v>2.413023110406642</c:v>
                </c:pt>
                <c:pt idx="1477">
                  <c:v>2.90001216599231</c:v>
                </c:pt>
                <c:pt idx="1478">
                  <c:v>3.071066471367864</c:v>
                </c:pt>
                <c:pt idx="1479">
                  <c:v>2.569214385632813</c:v>
                </c:pt>
                <c:pt idx="1480">
                  <c:v>3.030319530608939</c:v>
                </c:pt>
                <c:pt idx="1481">
                  <c:v>3.089443803605477</c:v>
                </c:pt>
                <c:pt idx="1482">
                  <c:v>2.707491442183613</c:v>
                </c:pt>
                <c:pt idx="1483">
                  <c:v>2.855564596354518</c:v>
                </c:pt>
                <c:pt idx="1484">
                  <c:v>2.426567484730671</c:v>
                </c:pt>
                <c:pt idx="1485">
                  <c:v>2.629270463750866</c:v>
                </c:pt>
                <c:pt idx="1486">
                  <c:v>2.585759116149866</c:v>
                </c:pt>
                <c:pt idx="1487">
                  <c:v>2.840457391876413</c:v>
                </c:pt>
                <c:pt idx="1488">
                  <c:v>2.734064193726541</c:v>
                </c:pt>
                <c:pt idx="1489">
                  <c:v>3.018139653156042</c:v>
                </c:pt>
                <c:pt idx="1490">
                  <c:v>2.9118109958166</c:v>
                </c:pt>
                <c:pt idx="1491">
                  <c:v>2.957844274280284</c:v>
                </c:pt>
                <c:pt idx="1492">
                  <c:v>2.921704890007662</c:v>
                </c:pt>
                <c:pt idx="1493">
                  <c:v>2.963658714631131</c:v>
                </c:pt>
                <c:pt idx="1494">
                  <c:v>3.174474215320622</c:v>
                </c:pt>
                <c:pt idx="1495">
                  <c:v>3.182410171731491</c:v>
                </c:pt>
                <c:pt idx="1496">
                  <c:v>2.76321078262859</c:v>
                </c:pt>
                <c:pt idx="1497">
                  <c:v>2.980463417273853</c:v>
                </c:pt>
                <c:pt idx="1498">
                  <c:v>2.994245618695433</c:v>
                </c:pt>
                <c:pt idx="1499">
                  <c:v>2.823932674346273</c:v>
                </c:pt>
                <c:pt idx="1500">
                  <c:v>3.040917573783259</c:v>
                </c:pt>
                <c:pt idx="1501">
                  <c:v>2.792768706909618</c:v>
                </c:pt>
                <c:pt idx="1502">
                  <c:v>3.10896877097036</c:v>
                </c:pt>
                <c:pt idx="1503">
                  <c:v>3.442537021731425</c:v>
                </c:pt>
                <c:pt idx="1504">
                  <c:v>3.082610879614979</c:v>
                </c:pt>
                <c:pt idx="1505">
                  <c:v>2.874653397857116</c:v>
                </c:pt>
                <c:pt idx="1506">
                  <c:v>3.02908591082067</c:v>
                </c:pt>
                <c:pt idx="1507">
                  <c:v>2.744837011376358</c:v>
                </c:pt>
                <c:pt idx="1508">
                  <c:v>2.909568268813407</c:v>
                </c:pt>
                <c:pt idx="1509">
                  <c:v>2.983164115432357</c:v>
                </c:pt>
                <c:pt idx="1510">
                  <c:v>2.701803801923731</c:v>
                </c:pt>
                <c:pt idx="1511">
                  <c:v>2.864099056353975</c:v>
                </c:pt>
                <c:pt idx="1512">
                  <c:v>2.936658358424224</c:v>
                </c:pt>
                <c:pt idx="1513">
                  <c:v>3.040874259047735</c:v>
                </c:pt>
                <c:pt idx="1514">
                  <c:v>2.949627669639342</c:v>
                </c:pt>
                <c:pt idx="1515">
                  <c:v>3.117407879555381</c:v>
                </c:pt>
                <c:pt idx="1516">
                  <c:v>2.924395735483008</c:v>
                </c:pt>
                <c:pt idx="1517">
                  <c:v>2.843245348811337</c:v>
                </c:pt>
                <c:pt idx="1518">
                  <c:v>2.968940584623541</c:v>
                </c:pt>
                <c:pt idx="1519">
                  <c:v>3.155128120555491</c:v>
                </c:pt>
                <c:pt idx="1520">
                  <c:v>2.916536541080794</c:v>
                </c:pt>
                <c:pt idx="1521">
                  <c:v>2.671844317793718</c:v>
                </c:pt>
                <c:pt idx="1522">
                  <c:v>2.740082836357653</c:v>
                </c:pt>
                <c:pt idx="1523">
                  <c:v>2.436256184740139</c:v>
                </c:pt>
                <c:pt idx="1524">
                  <c:v>3.008858743035943</c:v>
                </c:pt>
                <c:pt idx="1525">
                  <c:v>2.725079154454717</c:v>
                </c:pt>
                <c:pt idx="1526">
                  <c:v>2.887781541838096</c:v>
                </c:pt>
                <c:pt idx="1527">
                  <c:v>2.684038571991629</c:v>
                </c:pt>
                <c:pt idx="1528">
                  <c:v>2.778760280243028</c:v>
                </c:pt>
                <c:pt idx="1529">
                  <c:v>2.418665085666351</c:v>
                </c:pt>
                <c:pt idx="1530">
                  <c:v>3.182679490496381</c:v>
                </c:pt>
                <c:pt idx="1531">
                  <c:v>3.22379294682616</c:v>
                </c:pt>
                <c:pt idx="1532">
                  <c:v>3.242255655746119</c:v>
                </c:pt>
                <c:pt idx="1533">
                  <c:v>3.176669648073887</c:v>
                </c:pt>
                <c:pt idx="1534">
                  <c:v>3.212584170940995</c:v>
                </c:pt>
                <c:pt idx="1535">
                  <c:v>3.209328173141794</c:v>
                </c:pt>
                <c:pt idx="1536">
                  <c:v>3.020174923957229</c:v>
                </c:pt>
                <c:pt idx="1537">
                  <c:v>2.977464005083588</c:v>
                </c:pt>
                <c:pt idx="1538">
                  <c:v>2.947482474959597</c:v>
                </c:pt>
                <c:pt idx="1539">
                  <c:v>3.26355303107716</c:v>
                </c:pt>
                <c:pt idx="1540">
                  <c:v>3.135235924660701</c:v>
                </c:pt>
                <c:pt idx="1541">
                  <c:v>3.041508770099418</c:v>
                </c:pt>
                <c:pt idx="1542">
                  <c:v>3.319977359477894</c:v>
                </c:pt>
                <c:pt idx="1543">
                  <c:v>3.281986671809558</c:v>
                </c:pt>
                <c:pt idx="1544">
                  <c:v>3.203913830858588</c:v>
                </c:pt>
                <c:pt idx="1545">
                  <c:v>3.065984828247877</c:v>
                </c:pt>
                <c:pt idx="1546">
                  <c:v>3.108356926884015</c:v>
                </c:pt>
                <c:pt idx="1547">
                  <c:v>3.122832779107819</c:v>
                </c:pt>
                <c:pt idx="1548">
                  <c:v>3.049297735577073</c:v>
                </c:pt>
                <c:pt idx="1549">
                  <c:v>3.414642052011594</c:v>
                </c:pt>
                <c:pt idx="1550">
                  <c:v>3.17142244885886</c:v>
                </c:pt>
                <c:pt idx="1551">
                  <c:v>3.000694875663483</c:v>
                </c:pt>
                <c:pt idx="1552">
                  <c:v>3.203443299047454</c:v>
                </c:pt>
                <c:pt idx="1553">
                  <c:v>3.07995262751088</c:v>
                </c:pt>
                <c:pt idx="1554">
                  <c:v>2.808199533698282</c:v>
                </c:pt>
                <c:pt idx="1555">
                  <c:v>2.646552590462789</c:v>
                </c:pt>
                <c:pt idx="1556">
                  <c:v>3.180133368925434</c:v>
                </c:pt>
                <c:pt idx="1557">
                  <c:v>3.276798833212517</c:v>
                </c:pt>
                <c:pt idx="1558">
                  <c:v>2.826988711077763</c:v>
                </c:pt>
                <c:pt idx="1559">
                  <c:v>3.279759574158337</c:v>
                </c:pt>
                <c:pt idx="1560">
                  <c:v>2.914681396921133</c:v>
                </c:pt>
                <c:pt idx="1561">
                  <c:v>3.014580870926931</c:v>
                </c:pt>
                <c:pt idx="1562">
                  <c:v>2.829507725363647</c:v>
                </c:pt>
                <c:pt idx="1563">
                  <c:v>3.186387605764448</c:v>
                </c:pt>
                <c:pt idx="1564">
                  <c:v>3.171006783830919</c:v>
                </c:pt>
                <c:pt idx="1565">
                  <c:v>3.355065888367336</c:v>
                </c:pt>
                <c:pt idx="1566">
                  <c:v>3.324195948046403</c:v>
                </c:pt>
                <c:pt idx="1567">
                  <c:v>3.292324172724408</c:v>
                </c:pt>
                <c:pt idx="1568">
                  <c:v>3.18812779029751</c:v>
                </c:pt>
                <c:pt idx="1569">
                  <c:v>3.2669219137145</c:v>
                </c:pt>
                <c:pt idx="1570">
                  <c:v>3.274226987176888</c:v>
                </c:pt>
                <c:pt idx="1571">
                  <c:v>3.21353436044187</c:v>
                </c:pt>
                <c:pt idx="1572">
                  <c:v>3.253937902790722</c:v>
                </c:pt>
                <c:pt idx="1573">
                  <c:v>3.35341690469241</c:v>
                </c:pt>
                <c:pt idx="1574">
                  <c:v>3.288304175473113</c:v>
                </c:pt>
                <c:pt idx="1575">
                  <c:v>3.182178215117611</c:v>
                </c:pt>
                <c:pt idx="1576">
                  <c:v>3.208017221199784</c:v>
                </c:pt>
                <c:pt idx="1577">
                  <c:v>3.473568061544485</c:v>
                </c:pt>
                <c:pt idx="1578">
                  <c:v>2.843075220978932</c:v>
                </c:pt>
                <c:pt idx="1579">
                  <c:v>3.07960928176144</c:v>
                </c:pt>
                <c:pt idx="1580">
                  <c:v>3.047980115252205</c:v>
                </c:pt>
                <c:pt idx="1581">
                  <c:v>3.210768237438188</c:v>
                </c:pt>
                <c:pt idx="1582">
                  <c:v>3.346107359545618</c:v>
                </c:pt>
                <c:pt idx="1583">
                  <c:v>3.064199316237965</c:v>
                </c:pt>
                <c:pt idx="1584">
                  <c:v>2.900872191160748</c:v>
                </c:pt>
                <c:pt idx="1585">
                  <c:v>2.994372424113916</c:v>
                </c:pt>
                <c:pt idx="1586">
                  <c:v>3.180789480400601</c:v>
                </c:pt>
                <c:pt idx="1587">
                  <c:v>3.095680501385407</c:v>
                </c:pt>
                <c:pt idx="1588">
                  <c:v>2.882350426455104</c:v>
                </c:pt>
                <c:pt idx="1589">
                  <c:v>3.232960592249508</c:v>
                </c:pt>
                <c:pt idx="1590">
                  <c:v>3.188186221072116</c:v>
                </c:pt>
                <c:pt idx="1591">
                  <c:v>2.393060900357204</c:v>
                </c:pt>
                <c:pt idx="1592">
                  <c:v>3.116286141842894</c:v>
                </c:pt>
                <c:pt idx="1593">
                  <c:v>3.330450899638853</c:v>
                </c:pt>
                <c:pt idx="1594">
                  <c:v>3.309119617350828</c:v>
                </c:pt>
                <c:pt idx="1595">
                  <c:v>3.07962546594059</c:v>
                </c:pt>
                <c:pt idx="1596">
                  <c:v>3.039976425333834</c:v>
                </c:pt>
                <c:pt idx="1597">
                  <c:v>3.222599744810638</c:v>
                </c:pt>
                <c:pt idx="1598">
                  <c:v>3.256772753035217</c:v>
                </c:pt>
                <c:pt idx="1599">
                  <c:v>3.333101379092681</c:v>
                </c:pt>
                <c:pt idx="1600">
                  <c:v>3.178848269471515</c:v>
                </c:pt>
                <c:pt idx="1601">
                  <c:v>3.194241094292972</c:v>
                </c:pt>
                <c:pt idx="1602">
                  <c:v>3.17451535586933</c:v>
                </c:pt>
                <c:pt idx="1603">
                  <c:v>3.119196467247856</c:v>
                </c:pt>
                <c:pt idx="1604">
                  <c:v>3.228326559050325</c:v>
                </c:pt>
                <c:pt idx="1605">
                  <c:v>3.10078423646206</c:v>
                </c:pt>
                <c:pt idx="1606">
                  <c:v>3.288936308645481</c:v>
                </c:pt>
                <c:pt idx="1607">
                  <c:v>3.335679998346688</c:v>
                </c:pt>
                <c:pt idx="1608">
                  <c:v>3.395150675075573</c:v>
                </c:pt>
                <c:pt idx="1609">
                  <c:v>3.167635161764924</c:v>
                </c:pt>
                <c:pt idx="1610">
                  <c:v>3.380148713688833</c:v>
                </c:pt>
                <c:pt idx="1611">
                  <c:v>3.33086779474313</c:v>
                </c:pt>
                <c:pt idx="1612">
                  <c:v>3.314533258371957</c:v>
                </c:pt>
                <c:pt idx="1613">
                  <c:v>3.272727128913257</c:v>
                </c:pt>
                <c:pt idx="1614">
                  <c:v>3.20851040017862</c:v>
                </c:pt>
                <c:pt idx="1615">
                  <c:v>3.213650784920532</c:v>
                </c:pt>
                <c:pt idx="1616">
                  <c:v>3.315504424534614</c:v>
                </c:pt>
                <c:pt idx="1617">
                  <c:v>3.292415673047246</c:v>
                </c:pt>
                <c:pt idx="1618">
                  <c:v>3.40921605181766</c:v>
                </c:pt>
                <c:pt idx="1619">
                  <c:v>3.299374421900956</c:v>
                </c:pt>
                <c:pt idx="1620">
                  <c:v>3.199336136886778</c:v>
                </c:pt>
                <c:pt idx="1621">
                  <c:v>3.366361399189738</c:v>
                </c:pt>
                <c:pt idx="1622">
                  <c:v>3.286571334182864</c:v>
                </c:pt>
                <c:pt idx="1623">
                  <c:v>3.263298967954331</c:v>
                </c:pt>
                <c:pt idx="1624">
                  <c:v>3.485105644738273</c:v>
                </c:pt>
                <c:pt idx="1625">
                  <c:v>3.369492539226391</c:v>
                </c:pt>
                <c:pt idx="1626">
                  <c:v>3.219110543122474</c:v>
                </c:pt>
                <c:pt idx="1627">
                  <c:v>3.440588617527682</c:v>
                </c:pt>
                <c:pt idx="1628">
                  <c:v>3.334074740283181</c:v>
                </c:pt>
                <c:pt idx="1629">
                  <c:v>3.010506794156788</c:v>
                </c:pt>
                <c:pt idx="1630">
                  <c:v>3.13593391123973</c:v>
                </c:pt>
                <c:pt idx="1631">
                  <c:v>3.127721171637492</c:v>
                </c:pt>
                <c:pt idx="1632">
                  <c:v>3.174493158193042</c:v>
                </c:pt>
                <c:pt idx="1633">
                  <c:v>3.2423206575572</c:v>
                </c:pt>
                <c:pt idx="1634">
                  <c:v>3.271580358142152</c:v>
                </c:pt>
                <c:pt idx="1635">
                  <c:v>3.148763550899605</c:v>
                </c:pt>
                <c:pt idx="1636">
                  <c:v>3.142873168745429</c:v>
                </c:pt>
                <c:pt idx="1637">
                  <c:v>2.87279173680476</c:v>
                </c:pt>
                <c:pt idx="1638">
                  <c:v>2.69156012216242</c:v>
                </c:pt>
                <c:pt idx="1639">
                  <c:v>3.039406606942324</c:v>
                </c:pt>
                <c:pt idx="1640">
                  <c:v>2.928975146338168</c:v>
                </c:pt>
                <c:pt idx="1641">
                  <c:v>2.552027158521688</c:v>
                </c:pt>
                <c:pt idx="1642">
                  <c:v>1.638554182152699</c:v>
                </c:pt>
                <c:pt idx="1643">
                  <c:v>1.134137550737704</c:v>
                </c:pt>
                <c:pt idx="1644">
                  <c:v>2.02641050749392</c:v>
                </c:pt>
                <c:pt idx="1645">
                  <c:v>2.52502524243726</c:v>
                </c:pt>
                <c:pt idx="1646">
                  <c:v>1.513737510631117</c:v>
                </c:pt>
                <c:pt idx="1647">
                  <c:v>2.270247426658292</c:v>
                </c:pt>
                <c:pt idx="1648">
                  <c:v>1.506862193412474</c:v>
                </c:pt>
                <c:pt idx="1649">
                  <c:v>2.098748492693834</c:v>
                </c:pt>
                <c:pt idx="1650">
                  <c:v>2.34952505316198</c:v>
                </c:pt>
                <c:pt idx="1651">
                  <c:v>2.536899871865595</c:v>
                </c:pt>
                <c:pt idx="1652">
                  <c:v>2.800262547038986</c:v>
                </c:pt>
                <c:pt idx="1653">
                  <c:v>2.940255448289739</c:v>
                </c:pt>
                <c:pt idx="1654">
                  <c:v>3.137609183680257</c:v>
                </c:pt>
                <c:pt idx="1655">
                  <c:v>2.893084569730948</c:v>
                </c:pt>
                <c:pt idx="1656">
                  <c:v>3.025372497396714</c:v>
                </c:pt>
                <c:pt idx="1657">
                  <c:v>3.022912880779808</c:v>
                </c:pt>
                <c:pt idx="1658">
                  <c:v>3.036273718748905</c:v>
                </c:pt>
                <c:pt idx="1659">
                  <c:v>3.100230385837818</c:v>
                </c:pt>
                <c:pt idx="1660">
                  <c:v>2.74569545762475</c:v>
                </c:pt>
                <c:pt idx="1661">
                  <c:v>2.77435632543119</c:v>
                </c:pt>
                <c:pt idx="1662">
                  <c:v>3.216044570184558</c:v>
                </c:pt>
                <c:pt idx="1663">
                  <c:v>3.339179166872875</c:v>
                </c:pt>
                <c:pt idx="1664">
                  <c:v>3.057997606095085</c:v>
                </c:pt>
                <c:pt idx="1665">
                  <c:v>3.215176354985011</c:v>
                </c:pt>
                <c:pt idx="1666">
                  <c:v>2.954168174028484</c:v>
                </c:pt>
                <c:pt idx="1667">
                  <c:v>2.881187686167862</c:v>
                </c:pt>
                <c:pt idx="1668">
                  <c:v>3.017056885577771</c:v>
                </c:pt>
                <c:pt idx="1669">
                  <c:v>3.087521871919282</c:v>
                </c:pt>
                <c:pt idx="1670">
                  <c:v>3.21466172474092</c:v>
                </c:pt>
                <c:pt idx="1671">
                  <c:v>2.8696636305844</c:v>
                </c:pt>
                <c:pt idx="1672">
                  <c:v>3.082857887931921</c:v>
                </c:pt>
                <c:pt idx="1673">
                  <c:v>2.818170982191362</c:v>
                </c:pt>
                <c:pt idx="1674">
                  <c:v>3.179103398280204</c:v>
                </c:pt>
                <c:pt idx="1675">
                  <c:v>3.14250204924062</c:v>
                </c:pt>
                <c:pt idx="1676">
                  <c:v>3.081546114366997</c:v>
                </c:pt>
                <c:pt idx="1677">
                  <c:v>3.311598735869557</c:v>
                </c:pt>
                <c:pt idx="1678">
                  <c:v>3.173749796892367</c:v>
                </c:pt>
                <c:pt idx="1679">
                  <c:v>3.169865017424654</c:v>
                </c:pt>
                <c:pt idx="1680">
                  <c:v>3.268842552459877</c:v>
                </c:pt>
                <c:pt idx="1681">
                  <c:v>3.18782112022846</c:v>
                </c:pt>
                <c:pt idx="1682">
                  <c:v>3.128714400445327</c:v>
                </c:pt>
                <c:pt idx="1683">
                  <c:v>3.161070702942464</c:v>
                </c:pt>
                <c:pt idx="1684">
                  <c:v>2.937840372346967</c:v>
                </c:pt>
                <c:pt idx="1685">
                  <c:v>3.019344652419234</c:v>
                </c:pt>
                <c:pt idx="1686">
                  <c:v>3.173502477571019</c:v>
                </c:pt>
                <c:pt idx="1687">
                  <c:v>3.088507051906912</c:v>
                </c:pt>
                <c:pt idx="1688">
                  <c:v>2.739640044643985</c:v>
                </c:pt>
                <c:pt idx="1689">
                  <c:v>2.605963055456296</c:v>
                </c:pt>
                <c:pt idx="1690">
                  <c:v>2.276401462814271</c:v>
                </c:pt>
                <c:pt idx="1691">
                  <c:v>2.873246395431808</c:v>
                </c:pt>
                <c:pt idx="1692">
                  <c:v>2.854234683594354</c:v>
                </c:pt>
                <c:pt idx="1693">
                  <c:v>3.313868358311105</c:v>
                </c:pt>
                <c:pt idx="1694">
                  <c:v>3.25624283587201</c:v>
                </c:pt>
                <c:pt idx="1695">
                  <c:v>3.025357644710536</c:v>
                </c:pt>
                <c:pt idx="1696">
                  <c:v>3.161913138056483</c:v>
                </c:pt>
                <c:pt idx="1697">
                  <c:v>3.143101940009788</c:v>
                </c:pt>
                <c:pt idx="1698">
                  <c:v>3.209031529292791</c:v>
                </c:pt>
                <c:pt idx="1699">
                  <c:v>3.003031693815513</c:v>
                </c:pt>
                <c:pt idx="1700">
                  <c:v>3.212622805097363</c:v>
                </c:pt>
                <c:pt idx="1701">
                  <c:v>3.245571359044931</c:v>
                </c:pt>
                <c:pt idx="1702">
                  <c:v>3.116316184</c:v>
                </c:pt>
                <c:pt idx="1703">
                  <c:v>3.1616573622324</c:v>
                </c:pt>
                <c:pt idx="1704">
                  <c:v>3.632681054512133</c:v>
                </c:pt>
                <c:pt idx="1705">
                  <c:v>3.263986972750498</c:v>
                </c:pt>
                <c:pt idx="1706">
                  <c:v>3.105519861789346</c:v>
                </c:pt>
                <c:pt idx="1707">
                  <c:v>3.128921544545212</c:v>
                </c:pt>
                <c:pt idx="1708">
                  <c:v>3.155119777257373</c:v>
                </c:pt>
                <c:pt idx="1709">
                  <c:v>3.268884711890174</c:v>
                </c:pt>
                <c:pt idx="1710">
                  <c:v>3.108312098811118</c:v>
                </c:pt>
                <c:pt idx="1711">
                  <c:v>3.116820566926454</c:v>
                </c:pt>
                <c:pt idx="1712">
                  <c:v>3.180129870555643</c:v>
                </c:pt>
                <c:pt idx="1713">
                  <c:v>3.308334640475064</c:v>
                </c:pt>
                <c:pt idx="1714">
                  <c:v>3.078746624805982</c:v>
                </c:pt>
                <c:pt idx="1715">
                  <c:v>3.263606140377901</c:v>
                </c:pt>
                <c:pt idx="1716">
                  <c:v>3.218614792870168</c:v>
                </c:pt>
                <c:pt idx="1717">
                  <c:v>3.046815116130095</c:v>
                </c:pt>
                <c:pt idx="1718">
                  <c:v>3.124408407579157</c:v>
                </c:pt>
                <c:pt idx="1719">
                  <c:v>3.253992134384784</c:v>
                </c:pt>
                <c:pt idx="1720">
                  <c:v>3.03288256753489</c:v>
                </c:pt>
                <c:pt idx="1721">
                  <c:v>3.005526617795346</c:v>
                </c:pt>
                <c:pt idx="1722">
                  <c:v>3.018059688600179</c:v>
                </c:pt>
                <c:pt idx="1723">
                  <c:v>2.955619694418903</c:v>
                </c:pt>
                <c:pt idx="1724">
                  <c:v>2.8949434975558</c:v>
                </c:pt>
                <c:pt idx="1725">
                  <c:v>2.840208298386465</c:v>
                </c:pt>
                <c:pt idx="1726">
                  <c:v>2.894157227269023</c:v>
                </c:pt>
                <c:pt idx="1727">
                  <c:v>3.159656157257975</c:v>
                </c:pt>
                <c:pt idx="1728">
                  <c:v>2.939934432589344</c:v>
                </c:pt>
                <c:pt idx="1729">
                  <c:v>2.842658533975507</c:v>
                </c:pt>
                <c:pt idx="1730">
                  <c:v>2.258006678542875</c:v>
                </c:pt>
                <c:pt idx="1731">
                  <c:v>3.243819901640789</c:v>
                </c:pt>
                <c:pt idx="1732">
                  <c:v>3.134014798784489</c:v>
                </c:pt>
                <c:pt idx="1733">
                  <c:v>2.826932263847127</c:v>
                </c:pt>
                <c:pt idx="1734">
                  <c:v>3.097331942304432</c:v>
                </c:pt>
                <c:pt idx="1735">
                  <c:v>3.144865266185464</c:v>
                </c:pt>
                <c:pt idx="1736">
                  <c:v>3.02707685559993</c:v>
                </c:pt>
                <c:pt idx="1737">
                  <c:v>3.100975323240788</c:v>
                </c:pt>
                <c:pt idx="1738">
                  <c:v>3.070816170493682</c:v>
                </c:pt>
                <c:pt idx="1739">
                  <c:v>3.083220375199904</c:v>
                </c:pt>
                <c:pt idx="1740">
                  <c:v>3.061208978966571</c:v>
                </c:pt>
                <c:pt idx="1741">
                  <c:v>3.08833527797887</c:v>
                </c:pt>
                <c:pt idx="1742">
                  <c:v>3.187477683143794</c:v>
                </c:pt>
                <c:pt idx="1743">
                  <c:v>2.266540217165632</c:v>
                </c:pt>
                <c:pt idx="1744">
                  <c:v>2.998433108554347</c:v>
                </c:pt>
                <c:pt idx="1745">
                  <c:v>3.118336238564636</c:v>
                </c:pt>
                <c:pt idx="1746">
                  <c:v>3.114817602045051</c:v>
                </c:pt>
                <c:pt idx="1747">
                  <c:v>3.161046986787574</c:v>
                </c:pt>
                <c:pt idx="1748">
                  <c:v>2.266489109162719</c:v>
                </c:pt>
                <c:pt idx="1749">
                  <c:v>2.854773925868078</c:v>
                </c:pt>
                <c:pt idx="1750">
                  <c:v>3.194829308388939</c:v>
                </c:pt>
                <c:pt idx="1751">
                  <c:v>3.072807351610701</c:v>
                </c:pt>
                <c:pt idx="1752">
                  <c:v>3.342152521854345</c:v>
                </c:pt>
                <c:pt idx="1753">
                  <c:v>3.239544898678082</c:v>
                </c:pt>
                <c:pt idx="1754">
                  <c:v>3.459211306756097</c:v>
                </c:pt>
                <c:pt idx="1755">
                  <c:v>0.788017532263159</c:v>
                </c:pt>
                <c:pt idx="1756">
                  <c:v>2.554159365710499</c:v>
                </c:pt>
                <c:pt idx="1757">
                  <c:v>2.263690058957281</c:v>
                </c:pt>
                <c:pt idx="1758">
                  <c:v>1.286930668228826</c:v>
                </c:pt>
                <c:pt idx="1759">
                  <c:v>2.620006784488075</c:v>
                </c:pt>
                <c:pt idx="1760">
                  <c:v>3.308021240011323</c:v>
                </c:pt>
                <c:pt idx="1761">
                  <c:v>0.0802707517023016</c:v>
                </c:pt>
                <c:pt idx="1762">
                  <c:v>0.390661422325383</c:v>
                </c:pt>
                <c:pt idx="1763">
                  <c:v>0.601454436927281</c:v>
                </c:pt>
                <c:pt idx="1764">
                  <c:v>0.0993263801843433</c:v>
                </c:pt>
                <c:pt idx="1765">
                  <c:v>0.152705259452026</c:v>
                </c:pt>
                <c:pt idx="1766">
                  <c:v>3.503470346976366</c:v>
                </c:pt>
                <c:pt idx="1767">
                  <c:v>3.164644944711896</c:v>
                </c:pt>
                <c:pt idx="1768">
                  <c:v>2.508681179173701</c:v>
                </c:pt>
                <c:pt idx="1769">
                  <c:v>2.90913815602262</c:v>
                </c:pt>
                <c:pt idx="1770">
                  <c:v>3.390889558360988</c:v>
                </c:pt>
                <c:pt idx="1771">
                  <c:v>3.337147216134954</c:v>
                </c:pt>
                <c:pt idx="1772">
                  <c:v>2.959047520724763</c:v>
                </c:pt>
                <c:pt idx="1773">
                  <c:v>3.320501235800195</c:v>
                </c:pt>
                <c:pt idx="1774">
                  <c:v>3.111547799411171</c:v>
                </c:pt>
                <c:pt idx="1775">
                  <c:v>3.260568446020615</c:v>
                </c:pt>
                <c:pt idx="1776">
                  <c:v>3.240411924119895</c:v>
                </c:pt>
                <c:pt idx="1777">
                  <c:v>3.158859303839666</c:v>
                </c:pt>
                <c:pt idx="1778">
                  <c:v>3.205693986540551</c:v>
                </c:pt>
                <c:pt idx="1779">
                  <c:v>3.244294764525497</c:v>
                </c:pt>
                <c:pt idx="1780">
                  <c:v>3.435915747492553</c:v>
                </c:pt>
                <c:pt idx="1781">
                  <c:v>3.113830996328411</c:v>
                </c:pt>
                <c:pt idx="1782">
                  <c:v>2.883928555338967</c:v>
                </c:pt>
                <c:pt idx="1783">
                  <c:v>3.217106705494165</c:v>
                </c:pt>
                <c:pt idx="1784">
                  <c:v>2.965305734929917</c:v>
                </c:pt>
                <c:pt idx="1785">
                  <c:v>2.747246909985475</c:v>
                </c:pt>
                <c:pt idx="1786">
                  <c:v>3.171047876958056</c:v>
                </c:pt>
                <c:pt idx="1787">
                  <c:v>3.300572469718509</c:v>
                </c:pt>
                <c:pt idx="1788">
                  <c:v>2.656698567501166</c:v>
                </c:pt>
                <c:pt idx="1789">
                  <c:v>2.216056328605524</c:v>
                </c:pt>
                <c:pt idx="1790">
                  <c:v>3.365104508286276</c:v>
                </c:pt>
                <c:pt idx="1791">
                  <c:v>2.245801122085685</c:v>
                </c:pt>
                <c:pt idx="1792">
                  <c:v>2.471561277141108</c:v>
                </c:pt>
                <c:pt idx="1793">
                  <c:v>2.739149245338204</c:v>
                </c:pt>
                <c:pt idx="1794">
                  <c:v>2.846418817192882</c:v>
                </c:pt>
                <c:pt idx="1795">
                  <c:v>2.804694307998914</c:v>
                </c:pt>
                <c:pt idx="1796">
                  <c:v>3.193078395648862</c:v>
                </c:pt>
                <c:pt idx="1797">
                  <c:v>2.356796108213108</c:v>
                </c:pt>
                <c:pt idx="1798">
                  <c:v>3.171208754463782</c:v>
                </c:pt>
                <c:pt idx="1799">
                  <c:v>2.584354270000305</c:v>
                </c:pt>
                <c:pt idx="1800">
                  <c:v>2.369476339363931</c:v>
                </c:pt>
                <c:pt idx="1801">
                  <c:v>2.8296779470555</c:v>
                </c:pt>
                <c:pt idx="1802">
                  <c:v>2.504499913082351</c:v>
                </c:pt>
                <c:pt idx="1803">
                  <c:v>2.172967173716404</c:v>
                </c:pt>
                <c:pt idx="1804">
                  <c:v>1.960227484289205</c:v>
                </c:pt>
                <c:pt idx="1805">
                  <c:v>2.166265487140612</c:v>
                </c:pt>
                <c:pt idx="1806">
                  <c:v>2.5726321692753</c:v>
                </c:pt>
                <c:pt idx="1807">
                  <c:v>3.175384631903243</c:v>
                </c:pt>
                <c:pt idx="1808">
                  <c:v>3.117047398987169</c:v>
                </c:pt>
                <c:pt idx="1809">
                  <c:v>2.751414274696755</c:v>
                </c:pt>
                <c:pt idx="1810">
                  <c:v>3.052993126484637</c:v>
                </c:pt>
                <c:pt idx="1811">
                  <c:v>2.072036738800866</c:v>
                </c:pt>
                <c:pt idx="1812">
                  <c:v>3.330161791038912</c:v>
                </c:pt>
                <c:pt idx="1813">
                  <c:v>3.345175316142905</c:v>
                </c:pt>
                <c:pt idx="1814">
                  <c:v>2.546128808963912</c:v>
                </c:pt>
                <c:pt idx="1815">
                  <c:v>2.589110523021858</c:v>
                </c:pt>
                <c:pt idx="1816">
                  <c:v>2.872103715675059</c:v>
                </c:pt>
                <c:pt idx="1817">
                  <c:v>3.206608913169173</c:v>
                </c:pt>
                <c:pt idx="1818">
                  <c:v>2.361764169417425</c:v>
                </c:pt>
                <c:pt idx="1819">
                  <c:v>2.755670863111768</c:v>
                </c:pt>
                <c:pt idx="1820">
                  <c:v>3.243295279308832</c:v>
                </c:pt>
                <c:pt idx="1821">
                  <c:v>3.423646503733407</c:v>
                </c:pt>
                <c:pt idx="1822">
                  <c:v>3.096441760690193</c:v>
                </c:pt>
                <c:pt idx="1823">
                  <c:v>1.922428373556867</c:v>
                </c:pt>
                <c:pt idx="1824">
                  <c:v>1.85979778742617</c:v>
                </c:pt>
                <c:pt idx="1825">
                  <c:v>3.229088344870015</c:v>
                </c:pt>
                <c:pt idx="1826">
                  <c:v>2.167288241123678</c:v>
                </c:pt>
                <c:pt idx="1827">
                  <c:v>2.168637019824196</c:v>
                </c:pt>
                <c:pt idx="1828">
                  <c:v>1.696240839058569</c:v>
                </c:pt>
                <c:pt idx="1829">
                  <c:v>2.967217155257723</c:v>
                </c:pt>
                <c:pt idx="1830">
                  <c:v>2.602133135905327</c:v>
                </c:pt>
                <c:pt idx="1831">
                  <c:v>2.175336654631011</c:v>
                </c:pt>
                <c:pt idx="1832">
                  <c:v>3.152776569659495</c:v>
                </c:pt>
                <c:pt idx="1833">
                  <c:v>2.971067018696137</c:v>
                </c:pt>
                <c:pt idx="1834">
                  <c:v>2.878530097551635</c:v>
                </c:pt>
                <c:pt idx="1835">
                  <c:v>3.203279173701651</c:v>
                </c:pt>
                <c:pt idx="1836">
                  <c:v>1.78021200739309</c:v>
                </c:pt>
                <c:pt idx="1837">
                  <c:v>2.364351165595587</c:v>
                </c:pt>
                <c:pt idx="1838">
                  <c:v>2.218291187153107</c:v>
                </c:pt>
                <c:pt idx="1839">
                  <c:v>1.958085363320252</c:v>
                </c:pt>
                <c:pt idx="1840">
                  <c:v>2.833982183619693</c:v>
                </c:pt>
                <c:pt idx="1841">
                  <c:v>2.68697155846272</c:v>
                </c:pt>
                <c:pt idx="1842">
                  <c:v>3.20811983638243</c:v>
                </c:pt>
                <c:pt idx="1843">
                  <c:v>2.714130824168354</c:v>
                </c:pt>
                <c:pt idx="1844">
                  <c:v>1.726709311481158</c:v>
                </c:pt>
                <c:pt idx="1845">
                  <c:v>2.650715096086635</c:v>
                </c:pt>
                <c:pt idx="1846">
                  <c:v>3.139843373532076</c:v>
                </c:pt>
                <c:pt idx="1847">
                  <c:v>2.396011329914887</c:v>
                </c:pt>
                <c:pt idx="1848">
                  <c:v>3.142912224913319</c:v>
                </c:pt>
                <c:pt idx="1849">
                  <c:v>2.169492789358812</c:v>
                </c:pt>
                <c:pt idx="1850">
                  <c:v>2.085638360488933</c:v>
                </c:pt>
                <c:pt idx="1851">
                  <c:v>2.645633441358814</c:v>
                </c:pt>
                <c:pt idx="1852">
                  <c:v>1.690688084854408</c:v>
                </c:pt>
                <c:pt idx="1853">
                  <c:v>1.918449505694358</c:v>
                </c:pt>
                <c:pt idx="1854">
                  <c:v>1.575671221179424</c:v>
                </c:pt>
                <c:pt idx="1855">
                  <c:v>1.93412462553497</c:v>
                </c:pt>
                <c:pt idx="1856">
                  <c:v>0.00149078338752715</c:v>
                </c:pt>
                <c:pt idx="1857">
                  <c:v>1.93204699091856</c:v>
                </c:pt>
                <c:pt idx="1858">
                  <c:v>1.858095853197893</c:v>
                </c:pt>
                <c:pt idx="1859">
                  <c:v>1.853367564995751</c:v>
                </c:pt>
                <c:pt idx="1860">
                  <c:v>2.785848762287134</c:v>
                </c:pt>
                <c:pt idx="1861">
                  <c:v>2.200934366329134</c:v>
                </c:pt>
                <c:pt idx="1862">
                  <c:v>3.024007191390497</c:v>
                </c:pt>
                <c:pt idx="1863">
                  <c:v>1.968093669668208</c:v>
                </c:pt>
                <c:pt idx="1864">
                  <c:v>2.01441470761505</c:v>
                </c:pt>
                <c:pt idx="1865">
                  <c:v>2.161074843322128</c:v>
                </c:pt>
                <c:pt idx="1866">
                  <c:v>2.672615668028698</c:v>
                </c:pt>
                <c:pt idx="1867">
                  <c:v>1.976135745839747</c:v>
                </c:pt>
                <c:pt idx="1868">
                  <c:v>1.961675183047947</c:v>
                </c:pt>
                <c:pt idx="1869">
                  <c:v>2.699906086417683</c:v>
                </c:pt>
                <c:pt idx="1870">
                  <c:v>2.334879557245302</c:v>
                </c:pt>
                <c:pt idx="1871">
                  <c:v>2.236968112991257</c:v>
                </c:pt>
                <c:pt idx="1872">
                  <c:v>1.598101931920153</c:v>
                </c:pt>
                <c:pt idx="1873">
                  <c:v>2.142405786213063</c:v>
                </c:pt>
                <c:pt idx="1874">
                  <c:v>2.106457644136571</c:v>
                </c:pt>
                <c:pt idx="1875">
                  <c:v>2.071131077198238</c:v>
                </c:pt>
                <c:pt idx="1876">
                  <c:v>1.524323877317544</c:v>
                </c:pt>
                <c:pt idx="1877">
                  <c:v>2.182270823718834</c:v>
                </c:pt>
                <c:pt idx="1878">
                  <c:v>2.128307564642287</c:v>
                </c:pt>
                <c:pt idx="1879">
                  <c:v>2.317125128677551</c:v>
                </c:pt>
                <c:pt idx="1880">
                  <c:v>2.469646621012197</c:v>
                </c:pt>
                <c:pt idx="1881">
                  <c:v>1.712479036745162</c:v>
                </c:pt>
                <c:pt idx="1882">
                  <c:v>2.781089410442813</c:v>
                </c:pt>
                <c:pt idx="1883">
                  <c:v>1.973107011702625</c:v>
                </c:pt>
                <c:pt idx="1884">
                  <c:v>1.94714368789221</c:v>
                </c:pt>
                <c:pt idx="1885">
                  <c:v>1.80352181181951</c:v>
                </c:pt>
                <c:pt idx="1886">
                  <c:v>2.973714126851312</c:v>
                </c:pt>
                <c:pt idx="1887">
                  <c:v>2.57239939222373</c:v>
                </c:pt>
                <c:pt idx="1888">
                  <c:v>2.624938954376195</c:v>
                </c:pt>
                <c:pt idx="1889">
                  <c:v>2.446356127180545</c:v>
                </c:pt>
                <c:pt idx="1890">
                  <c:v>1.777062922096684</c:v>
                </c:pt>
                <c:pt idx="1891">
                  <c:v>1.945508190525983</c:v>
                </c:pt>
                <c:pt idx="1892">
                  <c:v>2.516223792680232</c:v>
                </c:pt>
                <c:pt idx="1893">
                  <c:v>2.237678132840184</c:v>
                </c:pt>
                <c:pt idx="1894">
                  <c:v>2.379382551486593</c:v>
                </c:pt>
                <c:pt idx="1895">
                  <c:v>1.94397802555995</c:v>
                </c:pt>
                <c:pt idx="1896">
                  <c:v>2.716520339420148</c:v>
                </c:pt>
                <c:pt idx="1897">
                  <c:v>2.376720504791037</c:v>
                </c:pt>
                <c:pt idx="1898">
                  <c:v>2.438962446810807</c:v>
                </c:pt>
                <c:pt idx="1899">
                  <c:v>1.795602392340793</c:v>
                </c:pt>
                <c:pt idx="1900">
                  <c:v>2.071071434899168</c:v>
                </c:pt>
                <c:pt idx="1901">
                  <c:v>1.983895961490835</c:v>
                </c:pt>
                <c:pt idx="1902">
                  <c:v>3.059846526854242</c:v>
                </c:pt>
                <c:pt idx="1903">
                  <c:v>2.123657454500226</c:v>
                </c:pt>
                <c:pt idx="1904">
                  <c:v>1.584074623315258</c:v>
                </c:pt>
                <c:pt idx="1905">
                  <c:v>2.768898490530004</c:v>
                </c:pt>
                <c:pt idx="1906">
                  <c:v>2.099028598347747</c:v>
                </c:pt>
                <c:pt idx="1907">
                  <c:v>2.362236282026569</c:v>
                </c:pt>
                <c:pt idx="1908">
                  <c:v>2.602621563423244</c:v>
                </c:pt>
                <c:pt idx="1909">
                  <c:v>2.192743994112222</c:v>
                </c:pt>
                <c:pt idx="1910">
                  <c:v>2.330982696382683</c:v>
                </c:pt>
                <c:pt idx="1911">
                  <c:v>2.815159493287471</c:v>
                </c:pt>
                <c:pt idx="1912">
                  <c:v>2.215657132882364</c:v>
                </c:pt>
                <c:pt idx="1913">
                  <c:v>3.069935928989569</c:v>
                </c:pt>
                <c:pt idx="1914">
                  <c:v>2.841156916665997</c:v>
                </c:pt>
                <c:pt idx="1915">
                  <c:v>2.821758889573066</c:v>
                </c:pt>
                <c:pt idx="1916">
                  <c:v>3.2791842122115</c:v>
                </c:pt>
                <c:pt idx="1917">
                  <c:v>2.289575448884833</c:v>
                </c:pt>
                <c:pt idx="1918">
                  <c:v>2.728555333727424</c:v>
                </c:pt>
                <c:pt idx="1919">
                  <c:v>2.974704283203918</c:v>
                </c:pt>
                <c:pt idx="1920">
                  <c:v>2.860329304756246</c:v>
                </c:pt>
                <c:pt idx="1921">
                  <c:v>1.646045175281774</c:v>
                </c:pt>
                <c:pt idx="1922">
                  <c:v>1.473630293169857</c:v>
                </c:pt>
                <c:pt idx="1923">
                  <c:v>2.528182161407937</c:v>
                </c:pt>
                <c:pt idx="1924">
                  <c:v>1.9842454811024</c:v>
                </c:pt>
                <c:pt idx="1925">
                  <c:v>1.331630464500548</c:v>
                </c:pt>
                <c:pt idx="1926">
                  <c:v>2.451929463095438</c:v>
                </c:pt>
                <c:pt idx="1927">
                  <c:v>2.353928247285976</c:v>
                </c:pt>
                <c:pt idx="1928">
                  <c:v>1.43419177081685</c:v>
                </c:pt>
                <c:pt idx="1929">
                  <c:v>0.763986273497646</c:v>
                </c:pt>
                <c:pt idx="1930">
                  <c:v>1.27723546191199</c:v>
                </c:pt>
                <c:pt idx="1931">
                  <c:v>0.978777732096085</c:v>
                </c:pt>
                <c:pt idx="1932">
                  <c:v>1.560945729987122</c:v>
                </c:pt>
                <c:pt idx="1933">
                  <c:v>2.669134036756728</c:v>
                </c:pt>
                <c:pt idx="1934">
                  <c:v>2.006036622039672</c:v>
                </c:pt>
                <c:pt idx="1935">
                  <c:v>0.662844258116717</c:v>
                </c:pt>
                <c:pt idx="1936">
                  <c:v>1.375458037789881</c:v>
                </c:pt>
                <c:pt idx="1937">
                  <c:v>1.475402590577074</c:v>
                </c:pt>
                <c:pt idx="1938">
                  <c:v>1.690035954045675</c:v>
                </c:pt>
                <c:pt idx="1939">
                  <c:v>2.08643345562246</c:v>
                </c:pt>
                <c:pt idx="1940">
                  <c:v>2.377237814775075</c:v>
                </c:pt>
                <c:pt idx="1941">
                  <c:v>2.325020510172821</c:v>
                </c:pt>
                <c:pt idx="1942">
                  <c:v>1.723981087378904</c:v>
                </c:pt>
                <c:pt idx="1943">
                  <c:v>1.585164082256204</c:v>
                </c:pt>
                <c:pt idx="1944">
                  <c:v>2.392394474191847</c:v>
                </c:pt>
                <c:pt idx="1945">
                  <c:v>3.022018619658017</c:v>
                </c:pt>
                <c:pt idx="1946">
                  <c:v>1.856762326264908</c:v>
                </c:pt>
                <c:pt idx="1947">
                  <c:v>2.057879677367875</c:v>
                </c:pt>
                <c:pt idx="1948">
                  <c:v>1.427317170654241</c:v>
                </c:pt>
                <c:pt idx="1949">
                  <c:v>2.589808348361859</c:v>
                </c:pt>
                <c:pt idx="1950">
                  <c:v>2.990035556538214</c:v>
                </c:pt>
                <c:pt idx="1951">
                  <c:v>0.307451030354053</c:v>
                </c:pt>
                <c:pt idx="1952">
                  <c:v>0.391654769591004</c:v>
                </c:pt>
                <c:pt idx="1953">
                  <c:v>0.920357339954597</c:v>
                </c:pt>
                <c:pt idx="1954">
                  <c:v>1.333043786524501</c:v>
                </c:pt>
                <c:pt idx="1955">
                  <c:v>1.104861888471342</c:v>
                </c:pt>
                <c:pt idx="1956">
                  <c:v>2.760298232043811</c:v>
                </c:pt>
                <c:pt idx="1957">
                  <c:v>1.982230422758213</c:v>
                </c:pt>
                <c:pt idx="1958">
                  <c:v>1.357371899629465</c:v>
                </c:pt>
                <c:pt idx="1959">
                  <c:v>2.434189199582989</c:v>
                </c:pt>
                <c:pt idx="1960">
                  <c:v>2.843926968966865</c:v>
                </c:pt>
                <c:pt idx="1961">
                  <c:v>2.892509650751903</c:v>
                </c:pt>
                <c:pt idx="1962">
                  <c:v>2.30020959971865</c:v>
                </c:pt>
                <c:pt idx="1963">
                  <c:v>2.389841403381979</c:v>
                </c:pt>
                <c:pt idx="1964">
                  <c:v>1.975958615555492</c:v>
                </c:pt>
                <c:pt idx="1965">
                  <c:v>0.493923868513503</c:v>
                </c:pt>
                <c:pt idx="1966">
                  <c:v>1.550676901741552</c:v>
                </c:pt>
                <c:pt idx="1967">
                  <c:v>1.672856064601557</c:v>
                </c:pt>
                <c:pt idx="1968">
                  <c:v>1.698218888346058</c:v>
                </c:pt>
                <c:pt idx="1969">
                  <c:v>2.669839894284819</c:v>
                </c:pt>
                <c:pt idx="1970">
                  <c:v>3.152800299319908</c:v>
                </c:pt>
                <c:pt idx="1971">
                  <c:v>3.050129783204043</c:v>
                </c:pt>
                <c:pt idx="1972">
                  <c:v>2.847024321725899</c:v>
                </c:pt>
                <c:pt idx="1973">
                  <c:v>2.515991393574335</c:v>
                </c:pt>
                <c:pt idx="1974">
                  <c:v>2.293999481110987</c:v>
                </c:pt>
                <c:pt idx="1975">
                  <c:v>2.762761741217317</c:v>
                </c:pt>
                <c:pt idx="1976">
                  <c:v>2.579336217020541</c:v>
                </c:pt>
                <c:pt idx="1977">
                  <c:v>2.338803234653464</c:v>
                </c:pt>
                <c:pt idx="1978">
                  <c:v>1.776431603552674</c:v>
                </c:pt>
                <c:pt idx="1979">
                  <c:v>2.63943534253608</c:v>
                </c:pt>
                <c:pt idx="1980">
                  <c:v>3.028956953596755</c:v>
                </c:pt>
                <c:pt idx="1981">
                  <c:v>3.146305315719033</c:v>
                </c:pt>
                <c:pt idx="1982">
                  <c:v>2.811893105720254</c:v>
                </c:pt>
                <c:pt idx="1983">
                  <c:v>1.812663154182198</c:v>
                </c:pt>
                <c:pt idx="1984">
                  <c:v>3.147256900766157</c:v>
                </c:pt>
                <c:pt idx="1985">
                  <c:v>2.229003027854049</c:v>
                </c:pt>
                <c:pt idx="1986">
                  <c:v>2.617731835635627</c:v>
                </c:pt>
                <c:pt idx="1987">
                  <c:v>2.806818794393527</c:v>
                </c:pt>
                <c:pt idx="1988">
                  <c:v>2.328362790407833</c:v>
                </c:pt>
                <c:pt idx="1989">
                  <c:v>3.244131871100781</c:v>
                </c:pt>
                <c:pt idx="1990">
                  <c:v>2.797146232507425</c:v>
                </c:pt>
                <c:pt idx="1991">
                  <c:v>2.766140036293771</c:v>
                </c:pt>
                <c:pt idx="1992">
                  <c:v>2.370846358875135</c:v>
                </c:pt>
                <c:pt idx="1993">
                  <c:v>2.458740046763079</c:v>
                </c:pt>
                <c:pt idx="1994">
                  <c:v>2.582975891705039</c:v>
                </c:pt>
                <c:pt idx="1995">
                  <c:v>2.601721339829058</c:v>
                </c:pt>
                <c:pt idx="1996">
                  <c:v>3.002708563320279</c:v>
                </c:pt>
                <c:pt idx="1997">
                  <c:v>3.055618959914642</c:v>
                </c:pt>
                <c:pt idx="1998">
                  <c:v>2.81291651452124</c:v>
                </c:pt>
                <c:pt idx="1999">
                  <c:v>2.884679003269554</c:v>
                </c:pt>
                <c:pt idx="2000">
                  <c:v>2.452907622335176</c:v>
                </c:pt>
                <c:pt idx="2001">
                  <c:v>2.213412318558432</c:v>
                </c:pt>
                <c:pt idx="2002">
                  <c:v>2.556358286433187</c:v>
                </c:pt>
                <c:pt idx="2003">
                  <c:v>1.851686553866491</c:v>
                </c:pt>
                <c:pt idx="2004">
                  <c:v>2.260206507418881</c:v>
                </c:pt>
                <c:pt idx="2005">
                  <c:v>2.535476521384329</c:v>
                </c:pt>
                <c:pt idx="2006">
                  <c:v>2.462355747340861</c:v>
                </c:pt>
                <c:pt idx="2007">
                  <c:v>2.449705666194468</c:v>
                </c:pt>
                <c:pt idx="2008">
                  <c:v>2.479728539460844</c:v>
                </c:pt>
                <c:pt idx="2009">
                  <c:v>2.81547639218021</c:v>
                </c:pt>
                <c:pt idx="2010">
                  <c:v>3.287158888622787</c:v>
                </c:pt>
                <c:pt idx="2011">
                  <c:v>2.34234181335702</c:v>
                </c:pt>
                <c:pt idx="2012">
                  <c:v>2.528927631177418</c:v>
                </c:pt>
                <c:pt idx="2013">
                  <c:v>3.009338725307991</c:v>
                </c:pt>
                <c:pt idx="2014">
                  <c:v>2.439361879580858</c:v>
                </c:pt>
                <c:pt idx="2015">
                  <c:v>2.607128250649215</c:v>
                </c:pt>
                <c:pt idx="2016">
                  <c:v>2.381932174117777</c:v>
                </c:pt>
                <c:pt idx="2017">
                  <c:v>1.618668477980217</c:v>
                </c:pt>
                <c:pt idx="2018">
                  <c:v>2.570890920453138</c:v>
                </c:pt>
                <c:pt idx="2019">
                  <c:v>2.382513473622941</c:v>
                </c:pt>
                <c:pt idx="2020">
                  <c:v>2.220521496848764</c:v>
                </c:pt>
                <c:pt idx="2021">
                  <c:v>1.673008120865288</c:v>
                </c:pt>
                <c:pt idx="2022">
                  <c:v>1.928108091319642</c:v>
                </c:pt>
                <c:pt idx="2023">
                  <c:v>1.661336140294846</c:v>
                </c:pt>
                <c:pt idx="2024">
                  <c:v>2.091040670563735</c:v>
                </c:pt>
                <c:pt idx="2025">
                  <c:v>1.468248227942155</c:v>
                </c:pt>
                <c:pt idx="2026">
                  <c:v>2.070046432299098</c:v>
                </c:pt>
                <c:pt idx="2027">
                  <c:v>1.68046296530878</c:v>
                </c:pt>
                <c:pt idx="2028">
                  <c:v>2.152541574273588</c:v>
                </c:pt>
                <c:pt idx="2029">
                  <c:v>2.170740415677545</c:v>
                </c:pt>
                <c:pt idx="2030">
                  <c:v>1.844632369414037</c:v>
                </c:pt>
                <c:pt idx="2031">
                  <c:v>2.457447952203201</c:v>
                </c:pt>
                <c:pt idx="2032">
                  <c:v>1.995122039803325</c:v>
                </c:pt>
                <c:pt idx="2033">
                  <c:v>2.527043374916387</c:v>
                </c:pt>
                <c:pt idx="2034">
                  <c:v>1.982286448914148</c:v>
                </c:pt>
                <c:pt idx="2035">
                  <c:v>2.511688891079368</c:v>
                </c:pt>
                <c:pt idx="2036">
                  <c:v>2.103965777891193</c:v>
                </c:pt>
                <c:pt idx="2037">
                  <c:v>2.365476101897709</c:v>
                </c:pt>
                <c:pt idx="2038">
                  <c:v>2.278110861401678</c:v>
                </c:pt>
                <c:pt idx="2039">
                  <c:v>2.007187657896946</c:v>
                </c:pt>
                <c:pt idx="2040">
                  <c:v>2.257943303811258</c:v>
                </c:pt>
                <c:pt idx="2041">
                  <c:v>2.347610238782827</c:v>
                </c:pt>
                <c:pt idx="2042">
                  <c:v>2.052512359787086</c:v>
                </c:pt>
                <c:pt idx="2043">
                  <c:v>2.680890732545316</c:v>
                </c:pt>
                <c:pt idx="2044">
                  <c:v>2.264894053157592</c:v>
                </c:pt>
                <c:pt idx="2045">
                  <c:v>2.530705555619264</c:v>
                </c:pt>
                <c:pt idx="2046">
                  <c:v>1.897909027577448</c:v>
                </c:pt>
                <c:pt idx="2047">
                  <c:v>2.12462343438994</c:v>
                </c:pt>
                <c:pt idx="2048">
                  <c:v>2.633789961778232</c:v>
                </c:pt>
                <c:pt idx="2049">
                  <c:v>3.105789482161668</c:v>
                </c:pt>
                <c:pt idx="2050">
                  <c:v>3.176709600820464</c:v>
                </c:pt>
                <c:pt idx="2051">
                  <c:v>2.193456771212031</c:v>
                </c:pt>
                <c:pt idx="2052">
                  <c:v>2.530607843883102</c:v>
                </c:pt>
                <c:pt idx="2053">
                  <c:v>2.992171236267527</c:v>
                </c:pt>
                <c:pt idx="2054">
                  <c:v>2.759072608755931</c:v>
                </c:pt>
                <c:pt idx="2055">
                  <c:v>2.936259007669987</c:v>
                </c:pt>
                <c:pt idx="2056">
                  <c:v>2.459344878347505</c:v>
                </c:pt>
                <c:pt idx="2057">
                  <c:v>3.061322518183128</c:v>
                </c:pt>
                <c:pt idx="2058">
                  <c:v>2.545329995329931</c:v>
                </c:pt>
                <c:pt idx="2059">
                  <c:v>2.774616653197505</c:v>
                </c:pt>
                <c:pt idx="2060">
                  <c:v>2.514895526953663</c:v>
                </c:pt>
                <c:pt idx="2061">
                  <c:v>2.643973169325183</c:v>
                </c:pt>
                <c:pt idx="2062">
                  <c:v>2.786018115635433</c:v>
                </c:pt>
                <c:pt idx="2063">
                  <c:v>2.430001186636725</c:v>
                </c:pt>
                <c:pt idx="2064">
                  <c:v>2.611276764929145</c:v>
                </c:pt>
                <c:pt idx="2065">
                  <c:v>1.13454337084119</c:v>
                </c:pt>
                <c:pt idx="2066">
                  <c:v>2.564874247221897</c:v>
                </c:pt>
                <c:pt idx="2067">
                  <c:v>2.491870305442557</c:v>
                </c:pt>
                <c:pt idx="2068">
                  <c:v>1.228561306088691</c:v>
                </c:pt>
                <c:pt idx="2069">
                  <c:v>1.87147562989564</c:v>
                </c:pt>
                <c:pt idx="2070">
                  <c:v>2.13141799266968</c:v>
                </c:pt>
                <c:pt idx="2071">
                  <c:v>2.993458235462541</c:v>
                </c:pt>
                <c:pt idx="2072">
                  <c:v>1.556681520353593</c:v>
                </c:pt>
                <c:pt idx="2073">
                  <c:v>2.802968643928121</c:v>
                </c:pt>
                <c:pt idx="2074">
                  <c:v>1.836486173722605</c:v>
                </c:pt>
                <c:pt idx="2075">
                  <c:v>2.368288504552248</c:v>
                </c:pt>
                <c:pt idx="2076">
                  <c:v>1.968808812456745</c:v>
                </c:pt>
                <c:pt idx="2077">
                  <c:v>2.771209755156155</c:v>
                </c:pt>
                <c:pt idx="2078">
                  <c:v>2.593159950824141</c:v>
                </c:pt>
                <c:pt idx="2079">
                  <c:v>2.048136478980817</c:v>
                </c:pt>
                <c:pt idx="2080">
                  <c:v>1.626508010485345</c:v>
                </c:pt>
                <c:pt idx="2081">
                  <c:v>2.620561091563516</c:v>
                </c:pt>
                <c:pt idx="2082">
                  <c:v>1.864515647306272</c:v>
                </c:pt>
                <c:pt idx="2083">
                  <c:v>1.730696023411766</c:v>
                </c:pt>
                <c:pt idx="2084">
                  <c:v>2.174222901827064</c:v>
                </c:pt>
                <c:pt idx="2085">
                  <c:v>3.017542000078519</c:v>
                </c:pt>
                <c:pt idx="2086">
                  <c:v>2.076421043900267</c:v>
                </c:pt>
                <c:pt idx="2087">
                  <c:v>1.465358921305248</c:v>
                </c:pt>
                <c:pt idx="2088">
                  <c:v>2.191979324372415</c:v>
                </c:pt>
                <c:pt idx="2089">
                  <c:v>2.330670755836467</c:v>
                </c:pt>
                <c:pt idx="2090">
                  <c:v>2.581714830863367</c:v>
                </c:pt>
                <c:pt idx="2091">
                  <c:v>2.134001986697332</c:v>
                </c:pt>
                <c:pt idx="2092">
                  <c:v>2.456250749182582</c:v>
                </c:pt>
                <c:pt idx="2093">
                  <c:v>2.021906443573208</c:v>
                </c:pt>
                <c:pt idx="2094">
                  <c:v>2.05827590174191</c:v>
                </c:pt>
                <c:pt idx="2095">
                  <c:v>2.096517722041934</c:v>
                </c:pt>
                <c:pt idx="2096">
                  <c:v>2.067795872731832</c:v>
                </c:pt>
                <c:pt idx="2097">
                  <c:v>2.099208257111089</c:v>
                </c:pt>
                <c:pt idx="2098">
                  <c:v>2.126363370188112</c:v>
                </c:pt>
                <c:pt idx="2099">
                  <c:v>2.520262877151886</c:v>
                </c:pt>
                <c:pt idx="2100">
                  <c:v>2.788447733011672</c:v>
                </c:pt>
                <c:pt idx="2101">
                  <c:v>2.218536399553484</c:v>
                </c:pt>
                <c:pt idx="2102">
                  <c:v>1.656766706455302</c:v>
                </c:pt>
                <c:pt idx="2103">
                  <c:v>2.708125811205909</c:v>
                </c:pt>
                <c:pt idx="2104">
                  <c:v>1.384830399253027</c:v>
                </c:pt>
                <c:pt idx="2105">
                  <c:v>2.161750460938754</c:v>
                </c:pt>
                <c:pt idx="2106">
                  <c:v>2.235425184931759</c:v>
                </c:pt>
                <c:pt idx="2107">
                  <c:v>2.201832447606377</c:v>
                </c:pt>
                <c:pt idx="2108">
                  <c:v>2.137376785860763</c:v>
                </c:pt>
                <c:pt idx="2109">
                  <c:v>2.18019278782285</c:v>
                </c:pt>
                <c:pt idx="2110">
                  <c:v>0.203875297896258</c:v>
                </c:pt>
                <c:pt idx="2111">
                  <c:v>0.170629640754929</c:v>
                </c:pt>
                <c:pt idx="2112">
                  <c:v>2.371286675558235</c:v>
                </c:pt>
                <c:pt idx="2113">
                  <c:v>1.993753287008279</c:v>
                </c:pt>
                <c:pt idx="2114">
                  <c:v>2.534541978140105</c:v>
                </c:pt>
                <c:pt idx="2115">
                  <c:v>2.264396925844512</c:v>
                </c:pt>
                <c:pt idx="2116">
                  <c:v>2.508034490285562</c:v>
                </c:pt>
                <c:pt idx="2117">
                  <c:v>2.282989618663122</c:v>
                </c:pt>
                <c:pt idx="2118">
                  <c:v>2.234376929406934</c:v>
                </c:pt>
                <c:pt idx="2119">
                  <c:v>3.670601796837587</c:v>
                </c:pt>
                <c:pt idx="2120">
                  <c:v>3.139873355619883</c:v>
                </c:pt>
                <c:pt idx="2121">
                  <c:v>3.741104909609876</c:v>
                </c:pt>
                <c:pt idx="2122">
                  <c:v>3.837468008703025</c:v>
                </c:pt>
                <c:pt idx="2123">
                  <c:v>2.917590884772671</c:v>
                </c:pt>
                <c:pt idx="2124">
                  <c:v>3.013683729343076</c:v>
                </c:pt>
                <c:pt idx="2125">
                  <c:v>2.818542657248495</c:v>
                </c:pt>
                <c:pt idx="2126">
                  <c:v>3.380911782055881</c:v>
                </c:pt>
                <c:pt idx="2127">
                  <c:v>3.314948611037119</c:v>
                </c:pt>
                <c:pt idx="2128">
                  <c:v>3.55410223886</c:v>
                </c:pt>
                <c:pt idx="2129">
                  <c:v>3.180106139320845</c:v>
                </c:pt>
                <c:pt idx="2130">
                  <c:v>3.351170760842001</c:v>
                </c:pt>
                <c:pt idx="2131">
                  <c:v>3.452622837371705</c:v>
                </c:pt>
                <c:pt idx="2132">
                  <c:v>3.3273275385178</c:v>
                </c:pt>
                <c:pt idx="2133">
                  <c:v>3.19733539426544</c:v>
                </c:pt>
                <c:pt idx="2134">
                  <c:v>3.651762669968443</c:v>
                </c:pt>
                <c:pt idx="2135">
                  <c:v>3.835960529389206</c:v>
                </c:pt>
                <c:pt idx="2136">
                  <c:v>3.770685570334145</c:v>
                </c:pt>
                <c:pt idx="2137">
                  <c:v>3.890373286226736</c:v>
                </c:pt>
                <c:pt idx="2138">
                  <c:v>2.951746045600541</c:v>
                </c:pt>
                <c:pt idx="2139">
                  <c:v>3.166366768546131</c:v>
                </c:pt>
                <c:pt idx="2140">
                  <c:v>3.861038186662346</c:v>
                </c:pt>
                <c:pt idx="2141">
                  <c:v>3.392305418267052</c:v>
                </c:pt>
                <c:pt idx="2142">
                  <c:v>3.085408414597266</c:v>
                </c:pt>
                <c:pt idx="2143">
                  <c:v>2.876928465006894</c:v>
                </c:pt>
                <c:pt idx="2144">
                  <c:v>2.967818345940989</c:v>
                </c:pt>
                <c:pt idx="2145">
                  <c:v>3.239928984038692</c:v>
                </c:pt>
                <c:pt idx="2146">
                  <c:v>3.639639133494538</c:v>
                </c:pt>
                <c:pt idx="2147">
                  <c:v>3.710519622738218</c:v>
                </c:pt>
                <c:pt idx="2148">
                  <c:v>3.239036613337353</c:v>
                </c:pt>
                <c:pt idx="2149">
                  <c:v>3.443387131107927</c:v>
                </c:pt>
                <c:pt idx="2150">
                  <c:v>3.370733991545256</c:v>
                </c:pt>
                <c:pt idx="2151">
                  <c:v>3.44966499842968</c:v>
                </c:pt>
                <c:pt idx="2152">
                  <c:v>2.844131125406967</c:v>
                </c:pt>
                <c:pt idx="2153">
                  <c:v>3.293176586266616</c:v>
                </c:pt>
                <c:pt idx="2154">
                  <c:v>2.531427469008341</c:v>
                </c:pt>
                <c:pt idx="2155">
                  <c:v>3.088755537750808</c:v>
                </c:pt>
                <c:pt idx="2156">
                  <c:v>2.976850237252129</c:v>
                </c:pt>
                <c:pt idx="2157">
                  <c:v>3.192644486109813</c:v>
                </c:pt>
                <c:pt idx="2158">
                  <c:v>2.85847363469565</c:v>
                </c:pt>
                <c:pt idx="2159">
                  <c:v>2.638158312705657</c:v>
                </c:pt>
                <c:pt idx="2160">
                  <c:v>3.210877082016717</c:v>
                </c:pt>
                <c:pt idx="2161">
                  <c:v>2.869937464790351</c:v>
                </c:pt>
                <c:pt idx="2162">
                  <c:v>2.554958379285934</c:v>
                </c:pt>
                <c:pt idx="2163">
                  <c:v>3.276298126391368</c:v>
                </c:pt>
                <c:pt idx="2164">
                  <c:v>2.885777562263356</c:v>
                </c:pt>
                <c:pt idx="2165">
                  <c:v>2.990186289500791</c:v>
                </c:pt>
                <c:pt idx="2166">
                  <c:v>2.539558368946348</c:v>
                </c:pt>
                <c:pt idx="2167">
                  <c:v>2.871299901260928</c:v>
                </c:pt>
                <c:pt idx="2168">
                  <c:v>2.041771339739378</c:v>
                </c:pt>
                <c:pt idx="2169">
                  <c:v>2.24619089157679</c:v>
                </c:pt>
                <c:pt idx="2170">
                  <c:v>2.321211770449391</c:v>
                </c:pt>
                <c:pt idx="2171">
                  <c:v>3.222364551265777</c:v>
                </c:pt>
                <c:pt idx="2172">
                  <c:v>3.046416976088346</c:v>
                </c:pt>
                <c:pt idx="2173">
                  <c:v>3.421780974410304</c:v>
                </c:pt>
                <c:pt idx="2174">
                  <c:v>2.889855694171019</c:v>
                </c:pt>
                <c:pt idx="2175">
                  <c:v>3.157823214661259</c:v>
                </c:pt>
                <c:pt idx="2176">
                  <c:v>2.994325201953242</c:v>
                </c:pt>
                <c:pt idx="2177">
                  <c:v>3.106775608347782</c:v>
                </c:pt>
                <c:pt idx="2178">
                  <c:v>2.802545350925759</c:v>
                </c:pt>
                <c:pt idx="2179">
                  <c:v>2.643075866945862</c:v>
                </c:pt>
                <c:pt idx="2180">
                  <c:v>2.765962760380562</c:v>
                </c:pt>
                <c:pt idx="2181">
                  <c:v>3.446971171541085</c:v>
                </c:pt>
                <c:pt idx="2182">
                  <c:v>3.072183303522164</c:v>
                </c:pt>
                <c:pt idx="2183">
                  <c:v>2.939511308852733</c:v>
                </c:pt>
                <c:pt idx="2184">
                  <c:v>2.816180170838902</c:v>
                </c:pt>
                <c:pt idx="2185">
                  <c:v>2.401519129935139</c:v>
                </c:pt>
                <c:pt idx="2186">
                  <c:v>2.269892853044305</c:v>
                </c:pt>
                <c:pt idx="2187">
                  <c:v>2.410209880068139</c:v>
                </c:pt>
                <c:pt idx="2188">
                  <c:v>3.445895097721604</c:v>
                </c:pt>
                <c:pt idx="2189">
                  <c:v>3.800265712262378</c:v>
                </c:pt>
                <c:pt idx="2190">
                  <c:v>2.282634613335157</c:v>
                </c:pt>
                <c:pt idx="2191">
                  <c:v>2.336959858422665</c:v>
                </c:pt>
                <c:pt idx="2192">
                  <c:v>2.012015417408718</c:v>
                </c:pt>
                <c:pt idx="2193">
                  <c:v>2.112297763461043</c:v>
                </c:pt>
                <c:pt idx="2194">
                  <c:v>2.602027784654834</c:v>
                </c:pt>
                <c:pt idx="2195">
                  <c:v>1.820993873120697</c:v>
                </c:pt>
                <c:pt idx="2196">
                  <c:v>2.588182199311254</c:v>
                </c:pt>
                <c:pt idx="2197">
                  <c:v>2.441760447020121</c:v>
                </c:pt>
                <c:pt idx="2198">
                  <c:v>2.710388684090507</c:v>
                </c:pt>
                <c:pt idx="2199">
                  <c:v>3.582175590247874</c:v>
                </c:pt>
                <c:pt idx="2200">
                  <c:v>2.526294558603382</c:v>
                </c:pt>
                <c:pt idx="2201">
                  <c:v>4.106305666797891</c:v>
                </c:pt>
                <c:pt idx="2202">
                  <c:v>3.935265706400648</c:v>
                </c:pt>
                <c:pt idx="2203">
                  <c:v>2.444890584733499</c:v>
                </c:pt>
                <c:pt idx="2204">
                  <c:v>2.233851153602164</c:v>
                </c:pt>
                <c:pt idx="2205">
                  <c:v>2.732979840562757</c:v>
                </c:pt>
                <c:pt idx="2206">
                  <c:v>2.362732980659348</c:v>
                </c:pt>
                <c:pt idx="2207">
                  <c:v>3.012191704144095</c:v>
                </c:pt>
                <c:pt idx="2208">
                  <c:v>2.62634297341755</c:v>
                </c:pt>
                <c:pt idx="2209">
                  <c:v>1.845816326604015</c:v>
                </c:pt>
                <c:pt idx="2210">
                  <c:v>2.245584970773864</c:v>
                </c:pt>
                <c:pt idx="2211">
                  <c:v>1.950164534304712</c:v>
                </c:pt>
                <c:pt idx="2212">
                  <c:v>2.2389781395138</c:v>
                </c:pt>
                <c:pt idx="2213">
                  <c:v>2.516470263762332</c:v>
                </c:pt>
                <c:pt idx="2214">
                  <c:v>2.049519544466355</c:v>
                </c:pt>
                <c:pt idx="2215">
                  <c:v>1.56902130551276</c:v>
                </c:pt>
                <c:pt idx="2216">
                  <c:v>2.384789378741535</c:v>
                </c:pt>
                <c:pt idx="2217">
                  <c:v>2.490824091440059</c:v>
                </c:pt>
                <c:pt idx="2218">
                  <c:v>2.464594807080497</c:v>
                </c:pt>
                <c:pt idx="2219">
                  <c:v>2.916610899992491</c:v>
                </c:pt>
                <c:pt idx="2220">
                  <c:v>2.850315957417553</c:v>
                </c:pt>
                <c:pt idx="2221">
                  <c:v>2.517243553369867</c:v>
                </c:pt>
                <c:pt idx="2222">
                  <c:v>2.173690302473026</c:v>
                </c:pt>
                <c:pt idx="2223">
                  <c:v>2.523364351193932</c:v>
                </c:pt>
                <c:pt idx="2224">
                  <c:v>2.780733507861144</c:v>
                </c:pt>
                <c:pt idx="2225">
                  <c:v>2.636158652264409</c:v>
                </c:pt>
                <c:pt idx="2226">
                  <c:v>3.850920807303389</c:v>
                </c:pt>
                <c:pt idx="2227">
                  <c:v>2.696787293980592</c:v>
                </c:pt>
                <c:pt idx="2228">
                  <c:v>2.422840220503275</c:v>
                </c:pt>
                <c:pt idx="2229">
                  <c:v>4.161083330113814</c:v>
                </c:pt>
                <c:pt idx="2230">
                  <c:v>3.004076073289951</c:v>
                </c:pt>
                <c:pt idx="2231">
                  <c:v>3.205636917651023</c:v>
                </c:pt>
                <c:pt idx="2232">
                  <c:v>2.20588103543605</c:v>
                </c:pt>
                <c:pt idx="2233">
                  <c:v>3.1385007456152</c:v>
                </c:pt>
                <c:pt idx="2234">
                  <c:v>2.893710263505845</c:v>
                </c:pt>
                <c:pt idx="2235">
                  <c:v>3.469667881238439</c:v>
                </c:pt>
                <c:pt idx="2236">
                  <c:v>3.708529903817765</c:v>
                </c:pt>
                <c:pt idx="2237">
                  <c:v>2.773471936504555</c:v>
                </c:pt>
                <c:pt idx="2238">
                  <c:v>3.851730897414761</c:v>
                </c:pt>
                <c:pt idx="2239">
                  <c:v>2.873124838577202</c:v>
                </c:pt>
                <c:pt idx="2240">
                  <c:v>2.855943959773646</c:v>
                </c:pt>
                <c:pt idx="2241">
                  <c:v>2.525105254268939</c:v>
                </c:pt>
                <c:pt idx="2242">
                  <c:v>3.19271993954341</c:v>
                </c:pt>
                <c:pt idx="2243">
                  <c:v>3.010265624613544</c:v>
                </c:pt>
                <c:pt idx="2244">
                  <c:v>3.532297101353825</c:v>
                </c:pt>
                <c:pt idx="2245">
                  <c:v>2.49546505738748</c:v>
                </c:pt>
                <c:pt idx="2246">
                  <c:v>2.582996451961255</c:v>
                </c:pt>
                <c:pt idx="2247">
                  <c:v>3.759111008061283</c:v>
                </c:pt>
                <c:pt idx="2248">
                  <c:v>2.896281114201595</c:v>
                </c:pt>
                <c:pt idx="2249">
                  <c:v>3.425110707797151</c:v>
                </c:pt>
                <c:pt idx="2250">
                  <c:v>2.419666969364604</c:v>
                </c:pt>
                <c:pt idx="2251">
                  <c:v>2.136632358408518</c:v>
                </c:pt>
                <c:pt idx="2252">
                  <c:v>3.290061043485811</c:v>
                </c:pt>
                <c:pt idx="2253">
                  <c:v>3.094859710000578</c:v>
                </c:pt>
                <c:pt idx="2254">
                  <c:v>3.208176187288514</c:v>
                </c:pt>
                <c:pt idx="2255">
                  <c:v>3.259887640285494</c:v>
                </c:pt>
                <c:pt idx="2256">
                  <c:v>3.060486442868293</c:v>
                </c:pt>
                <c:pt idx="2257">
                  <c:v>4.168307106654145</c:v>
                </c:pt>
                <c:pt idx="2258">
                  <c:v>3.309647656990828</c:v>
                </c:pt>
                <c:pt idx="2259">
                  <c:v>3.182887391477225</c:v>
                </c:pt>
                <c:pt idx="2260">
                  <c:v>3.126429721189432</c:v>
                </c:pt>
                <c:pt idx="2261">
                  <c:v>3.361718905499493</c:v>
                </c:pt>
                <c:pt idx="2262">
                  <c:v>2.14039075088945</c:v>
                </c:pt>
                <c:pt idx="2263">
                  <c:v>2.075251729799764</c:v>
                </c:pt>
                <c:pt idx="2264">
                  <c:v>3.213998733440243</c:v>
                </c:pt>
                <c:pt idx="2265">
                  <c:v>2.057023840679704</c:v>
                </c:pt>
                <c:pt idx="2266">
                  <c:v>2.99395394607986</c:v>
                </c:pt>
                <c:pt idx="2267">
                  <c:v>3.062927659724304</c:v>
                </c:pt>
                <c:pt idx="2268">
                  <c:v>2.469935125930586</c:v>
                </c:pt>
                <c:pt idx="2269">
                  <c:v>2.282577177527307</c:v>
                </c:pt>
                <c:pt idx="2270">
                  <c:v>3.365012937617422</c:v>
                </c:pt>
                <c:pt idx="2271">
                  <c:v>2.794721775124577</c:v>
                </c:pt>
                <c:pt idx="2272">
                  <c:v>3.711077128331245</c:v>
                </c:pt>
                <c:pt idx="2273">
                  <c:v>3.732689824262503</c:v>
                </c:pt>
                <c:pt idx="2274">
                  <c:v>3.155592584471018</c:v>
                </c:pt>
                <c:pt idx="2275">
                  <c:v>2.970986908706583</c:v>
                </c:pt>
                <c:pt idx="2276">
                  <c:v>3.056199011291004</c:v>
                </c:pt>
                <c:pt idx="2277">
                  <c:v>4.26328914080286</c:v>
                </c:pt>
                <c:pt idx="2278">
                  <c:v>4.358282667210727</c:v>
                </c:pt>
                <c:pt idx="2279">
                  <c:v>4.397051738788084</c:v>
                </c:pt>
                <c:pt idx="2280">
                  <c:v>3.409012078329408</c:v>
                </c:pt>
                <c:pt idx="2281">
                  <c:v>2.808179354491563</c:v>
                </c:pt>
                <c:pt idx="2282">
                  <c:v>2.973413432204927</c:v>
                </c:pt>
                <c:pt idx="2283">
                  <c:v>3.864248199132692</c:v>
                </c:pt>
                <c:pt idx="2284">
                  <c:v>3.256471822499998</c:v>
                </c:pt>
                <c:pt idx="2285">
                  <c:v>3.379182674679527</c:v>
                </c:pt>
                <c:pt idx="2286">
                  <c:v>3.545395302625724</c:v>
                </c:pt>
                <c:pt idx="2287">
                  <c:v>4.03688879855789</c:v>
                </c:pt>
                <c:pt idx="2288">
                  <c:v>3.239200753953398</c:v>
                </c:pt>
                <c:pt idx="2289">
                  <c:v>3.37477031297791</c:v>
                </c:pt>
                <c:pt idx="2290">
                  <c:v>3.852670758982924</c:v>
                </c:pt>
                <c:pt idx="2291">
                  <c:v>3.201270759148522</c:v>
                </c:pt>
                <c:pt idx="2292">
                  <c:v>3.318489488054814</c:v>
                </c:pt>
                <c:pt idx="2293">
                  <c:v>3.777426381773389</c:v>
                </c:pt>
                <c:pt idx="2294">
                  <c:v>3.703812276161471</c:v>
                </c:pt>
                <c:pt idx="2295">
                  <c:v>3.57250401893363</c:v>
                </c:pt>
                <c:pt idx="2296">
                  <c:v>3.662438191478837</c:v>
                </c:pt>
                <c:pt idx="2297">
                  <c:v>3.310298908916964</c:v>
                </c:pt>
                <c:pt idx="2298">
                  <c:v>3.843024392849923</c:v>
                </c:pt>
                <c:pt idx="2299">
                  <c:v>4.108381684585523</c:v>
                </c:pt>
                <c:pt idx="2300">
                  <c:v>3.978920910596461</c:v>
                </c:pt>
                <c:pt idx="2301">
                  <c:v>3.31230204545907</c:v>
                </c:pt>
                <c:pt idx="2302">
                  <c:v>3.825337017366527</c:v>
                </c:pt>
                <c:pt idx="2303">
                  <c:v>3.727688970965951</c:v>
                </c:pt>
                <c:pt idx="2304">
                  <c:v>3.935575821752488</c:v>
                </c:pt>
                <c:pt idx="2305">
                  <c:v>3.677681316715953</c:v>
                </c:pt>
                <c:pt idx="2306">
                  <c:v>3.1349673828451</c:v>
                </c:pt>
                <c:pt idx="2307">
                  <c:v>3.424044080194045</c:v>
                </c:pt>
                <c:pt idx="2308">
                  <c:v>3.052453054173576</c:v>
                </c:pt>
                <c:pt idx="2309">
                  <c:v>3.206616246034038</c:v>
                </c:pt>
                <c:pt idx="2310">
                  <c:v>0.810197108843062</c:v>
                </c:pt>
                <c:pt idx="2311">
                  <c:v>0.79029334888429</c:v>
                </c:pt>
                <c:pt idx="2312">
                  <c:v>0.79115901652899</c:v>
                </c:pt>
                <c:pt idx="2313">
                  <c:v>0.661469993499156</c:v>
                </c:pt>
                <c:pt idx="2314">
                  <c:v>0.888060580145767</c:v>
                </c:pt>
                <c:pt idx="2315">
                  <c:v>1.024458895120784</c:v>
                </c:pt>
                <c:pt idx="2316">
                  <c:v>2.872579581896565</c:v>
                </c:pt>
                <c:pt idx="2317">
                  <c:v>2.304543695906169</c:v>
                </c:pt>
                <c:pt idx="2318">
                  <c:v>2.660018322367775</c:v>
                </c:pt>
                <c:pt idx="2319">
                  <c:v>3.038721187522605</c:v>
                </c:pt>
                <c:pt idx="2320">
                  <c:v>2.958302884545063</c:v>
                </c:pt>
                <c:pt idx="2321">
                  <c:v>2.77195293329339</c:v>
                </c:pt>
                <c:pt idx="2322">
                  <c:v>2.932259810168775</c:v>
                </c:pt>
                <c:pt idx="2323">
                  <c:v>2.60872165696565</c:v>
                </c:pt>
                <c:pt idx="2324">
                  <c:v>2.45577958862131</c:v>
                </c:pt>
                <c:pt idx="2325">
                  <c:v>2.500039129596022</c:v>
                </c:pt>
                <c:pt idx="2326">
                  <c:v>2.496963065395295</c:v>
                </c:pt>
                <c:pt idx="2327">
                  <c:v>2.439739238780678</c:v>
                </c:pt>
                <c:pt idx="2328">
                  <c:v>2.849417232599672</c:v>
                </c:pt>
                <c:pt idx="2329">
                  <c:v>2.706356697040966</c:v>
                </c:pt>
                <c:pt idx="2330">
                  <c:v>2.417190835479637</c:v>
                </c:pt>
                <c:pt idx="2331">
                  <c:v>2.630770159743473</c:v>
                </c:pt>
                <c:pt idx="2332">
                  <c:v>2.37981212091939</c:v>
                </c:pt>
                <c:pt idx="2333">
                  <c:v>2.742770563061478</c:v>
                </c:pt>
                <c:pt idx="2334">
                  <c:v>2.850981114649557</c:v>
                </c:pt>
                <c:pt idx="2335">
                  <c:v>2.553769963509595</c:v>
                </c:pt>
                <c:pt idx="2336">
                  <c:v>2.435256553512027</c:v>
                </c:pt>
                <c:pt idx="2337">
                  <c:v>2.567565595154945</c:v>
                </c:pt>
                <c:pt idx="2338">
                  <c:v>2.70030064268473</c:v>
                </c:pt>
                <c:pt idx="2339">
                  <c:v>2.507017526885698</c:v>
                </c:pt>
                <c:pt idx="2340">
                  <c:v>2.836703708386269</c:v>
                </c:pt>
                <c:pt idx="2341">
                  <c:v>2.710738773851936</c:v>
                </c:pt>
                <c:pt idx="2342">
                  <c:v>3.256198473074971</c:v>
                </c:pt>
                <c:pt idx="2343">
                  <c:v>3.00229877695398</c:v>
                </c:pt>
                <c:pt idx="2344">
                  <c:v>1.319796566895034</c:v>
                </c:pt>
                <c:pt idx="2345">
                  <c:v>1.33783551924249</c:v>
                </c:pt>
                <c:pt idx="2346">
                  <c:v>1.354264437010681</c:v>
                </c:pt>
                <c:pt idx="2347">
                  <c:v>1.3687565167318</c:v>
                </c:pt>
                <c:pt idx="2348">
                  <c:v>1.626488672837045</c:v>
                </c:pt>
                <c:pt idx="2349">
                  <c:v>1.316900472898793</c:v>
                </c:pt>
                <c:pt idx="2350">
                  <c:v>1.342708341078891</c:v>
                </c:pt>
                <c:pt idx="2351">
                  <c:v>1.523606567319312</c:v>
                </c:pt>
                <c:pt idx="2352">
                  <c:v>1.277289459993775</c:v>
                </c:pt>
                <c:pt idx="2353">
                  <c:v>1.441558209591353</c:v>
                </c:pt>
                <c:pt idx="2354">
                  <c:v>1.315096240700356</c:v>
                </c:pt>
                <c:pt idx="2355">
                  <c:v>1.504464818070583</c:v>
                </c:pt>
                <c:pt idx="2356">
                  <c:v>1.961993842972055</c:v>
                </c:pt>
                <c:pt idx="2357">
                  <c:v>2.348780673128079</c:v>
                </c:pt>
                <c:pt idx="2358">
                  <c:v>1.371136723349952</c:v>
                </c:pt>
                <c:pt idx="2359">
                  <c:v>1.724211603010317</c:v>
                </c:pt>
                <c:pt idx="2360">
                  <c:v>2.12057200066441</c:v>
                </c:pt>
                <c:pt idx="2361">
                  <c:v>2.357739209592258</c:v>
                </c:pt>
                <c:pt idx="2362">
                  <c:v>2.56175263734214</c:v>
                </c:pt>
                <c:pt idx="2363">
                  <c:v>2.144931129875135</c:v>
                </c:pt>
                <c:pt idx="2364">
                  <c:v>2.730090977497824</c:v>
                </c:pt>
                <c:pt idx="2365">
                  <c:v>1.990420969478898</c:v>
                </c:pt>
                <c:pt idx="2366">
                  <c:v>1.92437872040534</c:v>
                </c:pt>
                <c:pt idx="2367">
                  <c:v>2.319873711680795</c:v>
                </c:pt>
                <c:pt idx="2368">
                  <c:v>2.280982515976518</c:v>
                </c:pt>
                <c:pt idx="2369">
                  <c:v>1.997933114480543</c:v>
                </c:pt>
                <c:pt idx="2370">
                  <c:v>2.712618439947076</c:v>
                </c:pt>
                <c:pt idx="2371">
                  <c:v>2.179695437985103</c:v>
                </c:pt>
                <c:pt idx="2372">
                  <c:v>2.423097299140735</c:v>
                </c:pt>
                <c:pt idx="2373">
                  <c:v>2.078332133071195</c:v>
                </c:pt>
                <c:pt idx="2374">
                  <c:v>2.396397786669165</c:v>
                </c:pt>
                <c:pt idx="2375">
                  <c:v>1.405691452013924</c:v>
                </c:pt>
                <c:pt idx="2376">
                  <c:v>1.453620358792367</c:v>
                </c:pt>
                <c:pt idx="2377">
                  <c:v>2.237084600144529</c:v>
                </c:pt>
                <c:pt idx="2378">
                  <c:v>2.176596889996206</c:v>
                </c:pt>
                <c:pt idx="2379">
                  <c:v>2.385910294344483</c:v>
                </c:pt>
                <c:pt idx="2380">
                  <c:v>2.447530507973105</c:v>
                </c:pt>
                <c:pt idx="2381">
                  <c:v>2.389618904880893</c:v>
                </c:pt>
                <c:pt idx="2382">
                  <c:v>1.796699425527568</c:v>
                </c:pt>
                <c:pt idx="2383">
                  <c:v>2.282331485052771</c:v>
                </c:pt>
                <c:pt idx="2384">
                  <c:v>2.53560208159377</c:v>
                </c:pt>
                <c:pt idx="2385">
                  <c:v>1.8870358336588</c:v>
                </c:pt>
                <c:pt idx="2386">
                  <c:v>1.922096280174819</c:v>
                </c:pt>
                <c:pt idx="2387">
                  <c:v>1.912775505600765</c:v>
                </c:pt>
                <c:pt idx="2388">
                  <c:v>2.028887196663364</c:v>
                </c:pt>
                <c:pt idx="2389">
                  <c:v>2.037401134840485</c:v>
                </c:pt>
                <c:pt idx="2390">
                  <c:v>2.453346608367115</c:v>
                </c:pt>
                <c:pt idx="2391">
                  <c:v>2.230181658368536</c:v>
                </c:pt>
                <c:pt idx="2392">
                  <c:v>2.231016160631147</c:v>
                </c:pt>
                <c:pt idx="2393">
                  <c:v>2.357686097147329</c:v>
                </c:pt>
                <c:pt idx="2394">
                  <c:v>2.105133397007054</c:v>
                </c:pt>
                <c:pt idx="2395">
                  <c:v>2.066920925936082</c:v>
                </c:pt>
                <c:pt idx="2396">
                  <c:v>2.291299790354683</c:v>
                </c:pt>
                <c:pt idx="2397">
                  <c:v>2.045756509402611</c:v>
                </c:pt>
                <c:pt idx="2398">
                  <c:v>1.97732103309041</c:v>
                </c:pt>
                <c:pt idx="2399">
                  <c:v>1.964139786543303</c:v>
                </c:pt>
                <c:pt idx="2400">
                  <c:v>1.95705791375007</c:v>
                </c:pt>
                <c:pt idx="2401">
                  <c:v>1.971544571322011</c:v>
                </c:pt>
                <c:pt idx="2402">
                  <c:v>2.412494229815595</c:v>
                </c:pt>
                <c:pt idx="2403">
                  <c:v>2.048132826700132</c:v>
                </c:pt>
                <c:pt idx="2404">
                  <c:v>2.062735904594377</c:v>
                </c:pt>
                <c:pt idx="2405">
                  <c:v>1.13452960768759</c:v>
                </c:pt>
                <c:pt idx="2406">
                  <c:v>2.240021411575951</c:v>
                </c:pt>
                <c:pt idx="2407">
                  <c:v>1.661016927389328</c:v>
                </c:pt>
                <c:pt idx="2408">
                  <c:v>1.470244394291613</c:v>
                </c:pt>
                <c:pt idx="2409">
                  <c:v>1.656209943602477</c:v>
                </c:pt>
                <c:pt idx="2410">
                  <c:v>2.068633061585814</c:v>
                </c:pt>
                <c:pt idx="2411">
                  <c:v>0.978449907248389</c:v>
                </c:pt>
                <c:pt idx="2412">
                  <c:v>0.715016372168378</c:v>
                </c:pt>
                <c:pt idx="2413">
                  <c:v>0.979557540799077</c:v>
                </c:pt>
                <c:pt idx="2414">
                  <c:v>1.656071999352831</c:v>
                </c:pt>
                <c:pt idx="2415">
                  <c:v>1.782139472524444</c:v>
                </c:pt>
                <c:pt idx="2416">
                  <c:v>1.804668303349723</c:v>
                </c:pt>
                <c:pt idx="2417">
                  <c:v>1.84691752953996</c:v>
                </c:pt>
                <c:pt idx="2418">
                  <c:v>2.802457295793981</c:v>
                </c:pt>
                <c:pt idx="2419">
                  <c:v>2.487240861392896</c:v>
                </c:pt>
                <c:pt idx="2420">
                  <c:v>2.814061053484395</c:v>
                </c:pt>
                <c:pt idx="2421">
                  <c:v>2.468614434071329</c:v>
                </c:pt>
                <c:pt idx="2422">
                  <c:v>2.448449528917783</c:v>
                </c:pt>
                <c:pt idx="2423">
                  <c:v>1.987146741745607</c:v>
                </c:pt>
                <c:pt idx="2424">
                  <c:v>2.231379483067857</c:v>
                </c:pt>
                <c:pt idx="2425">
                  <c:v>2.411469681517191</c:v>
                </c:pt>
                <c:pt idx="2426">
                  <c:v>1.835386126823106</c:v>
                </c:pt>
                <c:pt idx="2427">
                  <c:v>2.406468566941644</c:v>
                </c:pt>
                <c:pt idx="2428">
                  <c:v>2.473890243677984</c:v>
                </c:pt>
                <c:pt idx="2429">
                  <c:v>2.857077130378714</c:v>
                </c:pt>
                <c:pt idx="2430">
                  <c:v>2.092608471611313</c:v>
                </c:pt>
                <c:pt idx="2431">
                  <c:v>2.142242612771815</c:v>
                </c:pt>
                <c:pt idx="2432">
                  <c:v>2.012042609298292</c:v>
                </c:pt>
                <c:pt idx="2433">
                  <c:v>2.070469289590769</c:v>
                </c:pt>
                <c:pt idx="2434">
                  <c:v>1.969370239749852</c:v>
                </c:pt>
                <c:pt idx="2435">
                  <c:v>2.255880970860072</c:v>
                </c:pt>
                <c:pt idx="2436">
                  <c:v>2.500596990765384</c:v>
                </c:pt>
                <c:pt idx="2437">
                  <c:v>2.486921561129166</c:v>
                </c:pt>
                <c:pt idx="2438">
                  <c:v>1.723471938070798</c:v>
                </c:pt>
                <c:pt idx="2439">
                  <c:v>2.25599648623126</c:v>
                </c:pt>
                <c:pt idx="2440">
                  <c:v>2.934305146462727</c:v>
                </c:pt>
                <c:pt idx="2441">
                  <c:v>2.901082177700582</c:v>
                </c:pt>
                <c:pt idx="2442">
                  <c:v>2.406440012956863</c:v>
                </c:pt>
                <c:pt idx="2443">
                  <c:v>2.433236759452006</c:v>
                </c:pt>
                <c:pt idx="2444">
                  <c:v>2.337058254742573</c:v>
                </c:pt>
                <c:pt idx="2445">
                  <c:v>2.375292486632429</c:v>
                </c:pt>
                <c:pt idx="2446">
                  <c:v>2.866395982451203</c:v>
                </c:pt>
                <c:pt idx="2447">
                  <c:v>2.163961393058089</c:v>
                </c:pt>
                <c:pt idx="2448">
                  <c:v>2.192165819372724</c:v>
                </c:pt>
                <c:pt idx="2449">
                  <c:v>2.390724936467392</c:v>
                </c:pt>
                <c:pt idx="2450">
                  <c:v>2.766645993509472</c:v>
                </c:pt>
                <c:pt idx="2451">
                  <c:v>2.2529496700586</c:v>
                </c:pt>
                <c:pt idx="2452">
                  <c:v>2.926424556183102</c:v>
                </c:pt>
                <c:pt idx="2453">
                  <c:v>3.194184327569001</c:v>
                </c:pt>
                <c:pt idx="2454">
                  <c:v>3.263401299189572</c:v>
                </c:pt>
                <c:pt idx="2455">
                  <c:v>2.687900332283325</c:v>
                </c:pt>
                <c:pt idx="2456">
                  <c:v>2.479867693937551</c:v>
                </c:pt>
                <c:pt idx="2457">
                  <c:v>2.963312720041237</c:v>
                </c:pt>
                <c:pt idx="2458">
                  <c:v>3.1326041537382</c:v>
                </c:pt>
                <c:pt idx="2459">
                  <c:v>2.810226285961211</c:v>
                </c:pt>
                <c:pt idx="2460">
                  <c:v>3.248016580222191</c:v>
                </c:pt>
                <c:pt idx="2461">
                  <c:v>2.891092563209408</c:v>
                </c:pt>
                <c:pt idx="2462">
                  <c:v>3.019014441982836</c:v>
                </c:pt>
                <c:pt idx="2463">
                  <c:v>2.5723260371744</c:v>
                </c:pt>
                <c:pt idx="2464">
                  <c:v>2.812644188105204</c:v>
                </c:pt>
                <c:pt idx="2465">
                  <c:v>2.736888556572129</c:v>
                </c:pt>
                <c:pt idx="2466">
                  <c:v>2.887437492878902</c:v>
                </c:pt>
                <c:pt idx="2467">
                  <c:v>1.045833757066243</c:v>
                </c:pt>
                <c:pt idx="2468">
                  <c:v>2.547219784035521</c:v>
                </c:pt>
                <c:pt idx="2469">
                  <c:v>3.027720836726117</c:v>
                </c:pt>
                <c:pt idx="2470">
                  <c:v>3.16026499088548</c:v>
                </c:pt>
                <c:pt idx="2471">
                  <c:v>2.799183513953174</c:v>
                </c:pt>
                <c:pt idx="2472">
                  <c:v>3.094225863195033</c:v>
                </c:pt>
                <c:pt idx="2473">
                  <c:v>2.832217194322297</c:v>
                </c:pt>
                <c:pt idx="2474">
                  <c:v>2.911084886856828</c:v>
                </c:pt>
                <c:pt idx="2475">
                  <c:v>3.126216827120249</c:v>
                </c:pt>
                <c:pt idx="2476">
                  <c:v>2.745616635514327</c:v>
                </c:pt>
                <c:pt idx="2477">
                  <c:v>2.728205095671284</c:v>
                </c:pt>
                <c:pt idx="2478">
                  <c:v>3.044792007273901</c:v>
                </c:pt>
                <c:pt idx="2479">
                  <c:v>2.922740739414901</c:v>
                </c:pt>
                <c:pt idx="2480">
                  <c:v>2.935653175635048</c:v>
                </c:pt>
                <c:pt idx="2481">
                  <c:v>2.758031184216194</c:v>
                </c:pt>
                <c:pt idx="2482">
                  <c:v>2.870151843512076</c:v>
                </c:pt>
                <c:pt idx="2483">
                  <c:v>2.625157196933489</c:v>
                </c:pt>
                <c:pt idx="2484">
                  <c:v>2.938451316994866</c:v>
                </c:pt>
                <c:pt idx="2485">
                  <c:v>2.794935206888824</c:v>
                </c:pt>
                <c:pt idx="2486">
                  <c:v>2.953944497618997</c:v>
                </c:pt>
                <c:pt idx="2487">
                  <c:v>2.912477710521427</c:v>
                </c:pt>
                <c:pt idx="2488">
                  <c:v>2.730719825526116</c:v>
                </c:pt>
                <c:pt idx="2489">
                  <c:v>2.891783152150894</c:v>
                </c:pt>
                <c:pt idx="2490">
                  <c:v>3.13771597746367</c:v>
                </c:pt>
                <c:pt idx="2491">
                  <c:v>2.635606013109158</c:v>
                </c:pt>
                <c:pt idx="2492">
                  <c:v>3.003413063823105</c:v>
                </c:pt>
                <c:pt idx="2493">
                  <c:v>3.089306264438708</c:v>
                </c:pt>
                <c:pt idx="2494">
                  <c:v>3.099046177832197</c:v>
                </c:pt>
                <c:pt idx="2495">
                  <c:v>3.01652600752668</c:v>
                </c:pt>
                <c:pt idx="2496">
                  <c:v>2.978433375404632</c:v>
                </c:pt>
                <c:pt idx="2497">
                  <c:v>3.282376324881019</c:v>
                </c:pt>
                <c:pt idx="2498">
                  <c:v>3.294755692611221</c:v>
                </c:pt>
                <c:pt idx="2499">
                  <c:v>2.795689238774826</c:v>
                </c:pt>
                <c:pt idx="2500">
                  <c:v>2.768099112301718</c:v>
                </c:pt>
                <c:pt idx="2501">
                  <c:v>3.64220626915718</c:v>
                </c:pt>
                <c:pt idx="2502">
                  <c:v>3.513374308368976</c:v>
                </c:pt>
                <c:pt idx="2503">
                  <c:v>2.938571567565643</c:v>
                </c:pt>
                <c:pt idx="2504">
                  <c:v>3.311531071227161</c:v>
                </c:pt>
                <c:pt idx="2505">
                  <c:v>3.305395918314878</c:v>
                </c:pt>
                <c:pt idx="2506">
                  <c:v>3.258686840954537</c:v>
                </c:pt>
                <c:pt idx="2507">
                  <c:v>3.453942305976882</c:v>
                </c:pt>
                <c:pt idx="2508">
                  <c:v>3.627999849763429</c:v>
                </c:pt>
                <c:pt idx="2509">
                  <c:v>3.478705312795804</c:v>
                </c:pt>
                <c:pt idx="2510">
                  <c:v>3.103450389091217</c:v>
                </c:pt>
                <c:pt idx="2511">
                  <c:v>3.062052896403859</c:v>
                </c:pt>
                <c:pt idx="2512">
                  <c:v>3.072010679708722</c:v>
                </c:pt>
                <c:pt idx="2513">
                  <c:v>3.097273451590679</c:v>
                </c:pt>
                <c:pt idx="2514">
                  <c:v>3.456395728589916</c:v>
                </c:pt>
                <c:pt idx="2515">
                  <c:v>3.00012707014316</c:v>
                </c:pt>
                <c:pt idx="2516">
                  <c:v>3.396091105306227</c:v>
                </c:pt>
                <c:pt idx="2517">
                  <c:v>3.030915697421785</c:v>
                </c:pt>
                <c:pt idx="2518">
                  <c:v>3.417081796398208</c:v>
                </c:pt>
                <c:pt idx="2519">
                  <c:v>2.970767492698954</c:v>
                </c:pt>
                <c:pt idx="2520">
                  <c:v>2.941325131233982</c:v>
                </c:pt>
                <c:pt idx="2521">
                  <c:v>2.543760895086203</c:v>
                </c:pt>
                <c:pt idx="2522">
                  <c:v>3.193445201743605</c:v>
                </c:pt>
                <c:pt idx="2523">
                  <c:v>3.062578289584161</c:v>
                </c:pt>
                <c:pt idx="2524">
                  <c:v>2.541020540164944</c:v>
                </c:pt>
                <c:pt idx="2525">
                  <c:v>2.422089823613684</c:v>
                </c:pt>
                <c:pt idx="2526">
                  <c:v>3.377053988598788</c:v>
                </c:pt>
                <c:pt idx="2527">
                  <c:v>3.069826996558708</c:v>
                </c:pt>
                <c:pt idx="2528">
                  <c:v>2.710218668477001</c:v>
                </c:pt>
                <c:pt idx="2529">
                  <c:v>2.567628167887692</c:v>
                </c:pt>
                <c:pt idx="2530">
                  <c:v>2.754935285331311</c:v>
                </c:pt>
                <c:pt idx="2531">
                  <c:v>3.109625509419929</c:v>
                </c:pt>
                <c:pt idx="2532">
                  <c:v>2.94530889433834</c:v>
                </c:pt>
                <c:pt idx="2533">
                  <c:v>2.988508678501111</c:v>
                </c:pt>
                <c:pt idx="2534">
                  <c:v>2.907325249082817</c:v>
                </c:pt>
                <c:pt idx="2535">
                  <c:v>3.004502972967482</c:v>
                </c:pt>
                <c:pt idx="2536">
                  <c:v>2.779538233179073</c:v>
                </c:pt>
                <c:pt idx="2537">
                  <c:v>3.032742757660407</c:v>
                </c:pt>
                <c:pt idx="2538">
                  <c:v>3.244497169566043</c:v>
                </c:pt>
                <c:pt idx="2539">
                  <c:v>3.044768140661534</c:v>
                </c:pt>
                <c:pt idx="2540">
                  <c:v>3.45998873920485</c:v>
                </c:pt>
                <c:pt idx="2541">
                  <c:v>2.877515330111125</c:v>
                </c:pt>
                <c:pt idx="2542">
                  <c:v>3.345989872551269</c:v>
                </c:pt>
                <c:pt idx="2543">
                  <c:v>3.209753738860554</c:v>
                </c:pt>
                <c:pt idx="2544">
                  <c:v>2.350039029780714</c:v>
                </c:pt>
                <c:pt idx="2545">
                  <c:v>3.212829920740088</c:v>
                </c:pt>
                <c:pt idx="2546">
                  <c:v>3.07733194128168</c:v>
                </c:pt>
                <c:pt idx="2547">
                  <c:v>3.012223817403099</c:v>
                </c:pt>
                <c:pt idx="2548">
                  <c:v>2.946736754478175</c:v>
                </c:pt>
                <c:pt idx="2549">
                  <c:v>3.049278723556069</c:v>
                </c:pt>
                <c:pt idx="2550">
                  <c:v>2.969651958439621</c:v>
                </c:pt>
                <c:pt idx="2551">
                  <c:v>2.779835371587587</c:v>
                </c:pt>
                <c:pt idx="2552">
                  <c:v>3.108247095118645</c:v>
                </c:pt>
                <c:pt idx="2553">
                  <c:v>2.513985867616583</c:v>
                </c:pt>
                <c:pt idx="2554">
                  <c:v>3.108640463257272</c:v>
                </c:pt>
                <c:pt idx="2555">
                  <c:v>3.022743867663535</c:v>
                </c:pt>
                <c:pt idx="2556">
                  <c:v>3.014996849864134</c:v>
                </c:pt>
                <c:pt idx="2557">
                  <c:v>2.885085955512736</c:v>
                </c:pt>
                <c:pt idx="2558">
                  <c:v>0.00756997456755956</c:v>
                </c:pt>
                <c:pt idx="2559">
                  <c:v>2.605692314800191</c:v>
                </c:pt>
                <c:pt idx="2560">
                  <c:v>2.720969228192167</c:v>
                </c:pt>
                <c:pt idx="2561">
                  <c:v>2.699645487072983</c:v>
                </c:pt>
                <c:pt idx="2562">
                  <c:v>2.510119493159354</c:v>
                </c:pt>
                <c:pt idx="2563">
                  <c:v>2.857036455998767</c:v>
                </c:pt>
                <c:pt idx="2564">
                  <c:v>2.53533664842704</c:v>
                </c:pt>
                <c:pt idx="2565">
                  <c:v>2.28174123704061</c:v>
                </c:pt>
                <c:pt idx="2566">
                  <c:v>2.020420598896897</c:v>
                </c:pt>
                <c:pt idx="2567">
                  <c:v>2.220940335015309</c:v>
                </c:pt>
                <c:pt idx="2568">
                  <c:v>2.473527040655678</c:v>
                </c:pt>
                <c:pt idx="2569">
                  <c:v>2.459045249219503</c:v>
                </c:pt>
                <c:pt idx="2570">
                  <c:v>2.643046671956972</c:v>
                </c:pt>
                <c:pt idx="2571">
                  <c:v>2.746011594844288</c:v>
                </c:pt>
                <c:pt idx="2572">
                  <c:v>2.943355356403217</c:v>
                </c:pt>
                <c:pt idx="2573">
                  <c:v>3.075991500191888</c:v>
                </c:pt>
                <c:pt idx="2574">
                  <c:v>2.470820676053469</c:v>
                </c:pt>
                <c:pt idx="2575">
                  <c:v>2.983843624991076</c:v>
                </c:pt>
                <c:pt idx="2576">
                  <c:v>3.085549157287485</c:v>
                </c:pt>
                <c:pt idx="2577">
                  <c:v>2.778409274825403</c:v>
                </c:pt>
                <c:pt idx="2578">
                  <c:v>3.307375173786547</c:v>
                </c:pt>
                <c:pt idx="2579">
                  <c:v>2.776260263272909</c:v>
                </c:pt>
                <c:pt idx="2580">
                  <c:v>2.98598541787638</c:v>
                </c:pt>
                <c:pt idx="2581">
                  <c:v>2.825112712149259</c:v>
                </c:pt>
                <c:pt idx="2582">
                  <c:v>3.170774271562946</c:v>
                </c:pt>
                <c:pt idx="2583">
                  <c:v>2.808845771664947</c:v>
                </c:pt>
                <c:pt idx="2584">
                  <c:v>3.053668463236558</c:v>
                </c:pt>
                <c:pt idx="2585">
                  <c:v>3.402741962150156</c:v>
                </c:pt>
                <c:pt idx="2586">
                  <c:v>2.865234938422935</c:v>
                </c:pt>
                <c:pt idx="2587">
                  <c:v>2.901035237000519</c:v>
                </c:pt>
                <c:pt idx="2588">
                  <c:v>2.442615697907593</c:v>
                </c:pt>
                <c:pt idx="2589">
                  <c:v>3.107446304090284</c:v>
                </c:pt>
                <c:pt idx="2590">
                  <c:v>3.253021642140835</c:v>
                </c:pt>
                <c:pt idx="2591">
                  <c:v>3.371645910866373</c:v>
                </c:pt>
                <c:pt idx="2592">
                  <c:v>3.064882800688439</c:v>
                </c:pt>
                <c:pt idx="2593">
                  <c:v>3.07501062737806</c:v>
                </c:pt>
                <c:pt idx="2594">
                  <c:v>2.882199580966852</c:v>
                </c:pt>
                <c:pt idx="2595">
                  <c:v>3.001186618363043</c:v>
                </c:pt>
                <c:pt idx="2596">
                  <c:v>3.151911248463611</c:v>
                </c:pt>
                <c:pt idx="2597">
                  <c:v>3.171019631545585</c:v>
                </c:pt>
                <c:pt idx="2598">
                  <c:v>3.099165606943618</c:v>
                </c:pt>
                <c:pt idx="2599">
                  <c:v>3.249451153617487</c:v>
                </c:pt>
                <c:pt idx="2600">
                  <c:v>3.274687138389372</c:v>
                </c:pt>
                <c:pt idx="2601">
                  <c:v>3.06263737722918</c:v>
                </c:pt>
                <c:pt idx="2602">
                  <c:v>3.367974950338415</c:v>
                </c:pt>
                <c:pt idx="2603">
                  <c:v>3.113886896257613</c:v>
                </c:pt>
                <c:pt idx="2604">
                  <c:v>2.922115710960127</c:v>
                </c:pt>
                <c:pt idx="2605">
                  <c:v>2.758029816655955</c:v>
                </c:pt>
                <c:pt idx="2606">
                  <c:v>2.923117860632211</c:v>
                </c:pt>
                <c:pt idx="2607">
                  <c:v>2.884375419551208</c:v>
                </c:pt>
                <c:pt idx="2608">
                  <c:v>3.32351237882478</c:v>
                </c:pt>
                <c:pt idx="2609">
                  <c:v>2.807705594964083</c:v>
                </c:pt>
                <c:pt idx="2610">
                  <c:v>3.252697065646285</c:v>
                </c:pt>
                <c:pt idx="2611">
                  <c:v>2.916047748092813</c:v>
                </c:pt>
                <c:pt idx="2612">
                  <c:v>3.332809338734542</c:v>
                </c:pt>
                <c:pt idx="2613">
                  <c:v>2.999284056475963</c:v>
                </c:pt>
                <c:pt idx="2614">
                  <c:v>3.269181321379306</c:v>
                </c:pt>
                <c:pt idx="2615">
                  <c:v>3.215756296369422</c:v>
                </c:pt>
                <c:pt idx="2616">
                  <c:v>3.62625361569389</c:v>
                </c:pt>
                <c:pt idx="2617">
                  <c:v>3.62352037221862</c:v>
                </c:pt>
                <c:pt idx="2618">
                  <c:v>3.088827427324551</c:v>
                </c:pt>
                <c:pt idx="2619">
                  <c:v>3.691975711835115</c:v>
                </c:pt>
                <c:pt idx="2620">
                  <c:v>3.546658781168144</c:v>
                </c:pt>
                <c:pt idx="2621">
                  <c:v>3.171247886037069</c:v>
                </c:pt>
                <c:pt idx="2622">
                  <c:v>3.496459919553277</c:v>
                </c:pt>
                <c:pt idx="2623">
                  <c:v>2.50274409296667</c:v>
                </c:pt>
                <c:pt idx="2624">
                  <c:v>2.407491874522239</c:v>
                </c:pt>
                <c:pt idx="2625">
                  <c:v>1.739793967328282</c:v>
                </c:pt>
                <c:pt idx="2626">
                  <c:v>1.927241400248927</c:v>
                </c:pt>
                <c:pt idx="2627">
                  <c:v>1.348670080218038</c:v>
                </c:pt>
                <c:pt idx="2628">
                  <c:v>2.319688647713477</c:v>
                </c:pt>
                <c:pt idx="2629">
                  <c:v>2.925769152652326</c:v>
                </c:pt>
                <c:pt idx="2630">
                  <c:v>1.94926182811964</c:v>
                </c:pt>
                <c:pt idx="2631">
                  <c:v>3.387372945682774</c:v>
                </c:pt>
                <c:pt idx="2632">
                  <c:v>3.514500769856432</c:v>
                </c:pt>
                <c:pt idx="2633">
                  <c:v>3.833629195272042</c:v>
                </c:pt>
                <c:pt idx="2634">
                  <c:v>3.692654984173911</c:v>
                </c:pt>
                <c:pt idx="2635">
                  <c:v>3.323266098203248</c:v>
                </c:pt>
                <c:pt idx="2636">
                  <c:v>3.594519790059222</c:v>
                </c:pt>
                <c:pt idx="2637">
                  <c:v>1.672851072807975</c:v>
                </c:pt>
                <c:pt idx="2638">
                  <c:v>3.473510484856046</c:v>
                </c:pt>
                <c:pt idx="2639">
                  <c:v>3.876813239123539</c:v>
                </c:pt>
                <c:pt idx="2640">
                  <c:v>3.471527976661839</c:v>
                </c:pt>
                <c:pt idx="2641">
                  <c:v>3.611293798373947</c:v>
                </c:pt>
                <c:pt idx="2642">
                  <c:v>3.457523124377187</c:v>
                </c:pt>
                <c:pt idx="2643">
                  <c:v>3.667962294251536</c:v>
                </c:pt>
                <c:pt idx="2644">
                  <c:v>3.23745995183281</c:v>
                </c:pt>
                <c:pt idx="2645">
                  <c:v>3.183667974445967</c:v>
                </c:pt>
                <c:pt idx="2646">
                  <c:v>3.482920495667998</c:v>
                </c:pt>
                <c:pt idx="2647">
                  <c:v>3.636657186096068</c:v>
                </c:pt>
                <c:pt idx="2648">
                  <c:v>2.821567094104336</c:v>
                </c:pt>
                <c:pt idx="2649">
                  <c:v>3.413542883604731</c:v>
                </c:pt>
                <c:pt idx="2650">
                  <c:v>3.540690380308055</c:v>
                </c:pt>
                <c:pt idx="2651">
                  <c:v>3.510543623724712</c:v>
                </c:pt>
                <c:pt idx="2652">
                  <c:v>3.247382324281695</c:v>
                </c:pt>
                <c:pt idx="2653">
                  <c:v>3.40208002651946</c:v>
                </c:pt>
                <c:pt idx="2654">
                  <c:v>3.382556023759638</c:v>
                </c:pt>
                <c:pt idx="2655">
                  <c:v>3.119569363723552</c:v>
                </c:pt>
                <c:pt idx="2656">
                  <c:v>3.667525420085941</c:v>
                </c:pt>
                <c:pt idx="2657">
                  <c:v>2.998831792843386</c:v>
                </c:pt>
                <c:pt idx="2658">
                  <c:v>3.033818176632924</c:v>
                </c:pt>
                <c:pt idx="2659">
                  <c:v>3.133466994674155</c:v>
                </c:pt>
                <c:pt idx="2660">
                  <c:v>3.25183554436428</c:v>
                </c:pt>
                <c:pt idx="2661">
                  <c:v>3.187479322782931</c:v>
                </c:pt>
                <c:pt idx="2662">
                  <c:v>3.009922017530412</c:v>
                </c:pt>
                <c:pt idx="2663">
                  <c:v>3.201938176159123</c:v>
                </c:pt>
                <c:pt idx="2664">
                  <c:v>3.024458056193417</c:v>
                </c:pt>
                <c:pt idx="2665">
                  <c:v>2.062109406442524</c:v>
                </c:pt>
                <c:pt idx="2666">
                  <c:v>3.551152353962106</c:v>
                </c:pt>
                <c:pt idx="2667">
                  <c:v>2.13032307390749</c:v>
                </c:pt>
                <c:pt idx="2668">
                  <c:v>2.404511666207063</c:v>
                </c:pt>
                <c:pt idx="2669">
                  <c:v>2.555262162082337</c:v>
                </c:pt>
                <c:pt idx="2670">
                  <c:v>2.541592786977067</c:v>
                </c:pt>
                <c:pt idx="2671">
                  <c:v>1.583386040319095</c:v>
                </c:pt>
                <c:pt idx="2672">
                  <c:v>1.210694188474016</c:v>
                </c:pt>
                <c:pt idx="2673">
                  <c:v>2.27616182019608</c:v>
                </c:pt>
                <c:pt idx="2674">
                  <c:v>2.93202683834776</c:v>
                </c:pt>
                <c:pt idx="2675">
                  <c:v>3.874571676699145</c:v>
                </c:pt>
                <c:pt idx="2676">
                  <c:v>3.451892389608027</c:v>
                </c:pt>
                <c:pt idx="2677">
                  <c:v>3.797766144779946</c:v>
                </c:pt>
                <c:pt idx="2678">
                  <c:v>3.669887517821543</c:v>
                </c:pt>
                <c:pt idx="2679">
                  <c:v>2.178057720351396</c:v>
                </c:pt>
                <c:pt idx="2680">
                  <c:v>3.845121975535606</c:v>
                </c:pt>
                <c:pt idx="2681">
                  <c:v>4.044244656989942</c:v>
                </c:pt>
                <c:pt idx="2682">
                  <c:v>3.286109468461617</c:v>
                </c:pt>
                <c:pt idx="2683">
                  <c:v>3.841286550460256</c:v>
                </c:pt>
                <c:pt idx="2684">
                  <c:v>4.17668679977812</c:v>
                </c:pt>
                <c:pt idx="2685">
                  <c:v>3.755048807390634</c:v>
                </c:pt>
                <c:pt idx="2686">
                  <c:v>3.933566789210985</c:v>
                </c:pt>
                <c:pt idx="2687">
                  <c:v>3.733019741441131</c:v>
                </c:pt>
                <c:pt idx="2688">
                  <c:v>3.95298533069307</c:v>
                </c:pt>
                <c:pt idx="2689">
                  <c:v>3.024676945185588</c:v>
                </c:pt>
                <c:pt idx="2690">
                  <c:v>3.311653925569793</c:v>
                </c:pt>
                <c:pt idx="2691">
                  <c:v>3.717823455791375</c:v>
                </c:pt>
                <c:pt idx="2692">
                  <c:v>3.71431969948965</c:v>
                </c:pt>
                <c:pt idx="2693">
                  <c:v>3.765666173671554</c:v>
                </c:pt>
                <c:pt idx="2694">
                  <c:v>3.846369535149723</c:v>
                </c:pt>
                <c:pt idx="2695">
                  <c:v>3.855468179505107</c:v>
                </c:pt>
                <c:pt idx="2696">
                  <c:v>3.824705960628595</c:v>
                </c:pt>
                <c:pt idx="2697">
                  <c:v>4.083713722056476</c:v>
                </c:pt>
                <c:pt idx="2698">
                  <c:v>3.831003302027256</c:v>
                </c:pt>
                <c:pt idx="2699">
                  <c:v>3.8601346878378</c:v>
                </c:pt>
                <c:pt idx="2700">
                  <c:v>3.520051230218245</c:v>
                </c:pt>
                <c:pt idx="2701">
                  <c:v>3.546976995095907</c:v>
                </c:pt>
                <c:pt idx="2702">
                  <c:v>4.132516792667233</c:v>
                </c:pt>
                <c:pt idx="2703">
                  <c:v>3.579714143107306</c:v>
                </c:pt>
                <c:pt idx="2704">
                  <c:v>3.642788751818847</c:v>
                </c:pt>
                <c:pt idx="2705">
                  <c:v>4.056665735102778</c:v>
                </c:pt>
                <c:pt idx="2706">
                  <c:v>3.446293809454515</c:v>
                </c:pt>
                <c:pt idx="2707">
                  <c:v>2.562950977765869</c:v>
                </c:pt>
                <c:pt idx="2708">
                  <c:v>4.081814304934407</c:v>
                </c:pt>
                <c:pt idx="2709">
                  <c:v>3.27328775938698</c:v>
                </c:pt>
                <c:pt idx="2710">
                  <c:v>4.040387614515971</c:v>
                </c:pt>
                <c:pt idx="2711">
                  <c:v>4.028879720519927</c:v>
                </c:pt>
                <c:pt idx="2712">
                  <c:v>3.638004672986396</c:v>
                </c:pt>
                <c:pt idx="2713">
                  <c:v>3.959599551312592</c:v>
                </c:pt>
                <c:pt idx="2714">
                  <c:v>4.301032553032343</c:v>
                </c:pt>
                <c:pt idx="2715">
                  <c:v>3.692793202509081</c:v>
                </c:pt>
                <c:pt idx="2716">
                  <c:v>3.333731200022027</c:v>
                </c:pt>
                <c:pt idx="2717">
                  <c:v>3.58870604742432</c:v>
                </c:pt>
                <c:pt idx="2718">
                  <c:v>3.103144417226661</c:v>
                </c:pt>
                <c:pt idx="2719">
                  <c:v>2.478829349183977</c:v>
                </c:pt>
                <c:pt idx="2720">
                  <c:v>2.375750620342306</c:v>
                </c:pt>
                <c:pt idx="2721">
                  <c:v>2.528251380014137</c:v>
                </c:pt>
                <c:pt idx="2722">
                  <c:v>2.200443682685456</c:v>
                </c:pt>
                <c:pt idx="2723">
                  <c:v>1.689044969232565</c:v>
                </c:pt>
                <c:pt idx="2724">
                  <c:v>1.882899458526079</c:v>
                </c:pt>
                <c:pt idx="2725">
                  <c:v>2.341363804341098</c:v>
                </c:pt>
                <c:pt idx="2726">
                  <c:v>3.890401705565988</c:v>
                </c:pt>
                <c:pt idx="2727">
                  <c:v>3.343155947511911</c:v>
                </c:pt>
                <c:pt idx="2728">
                  <c:v>3.634639961764314</c:v>
                </c:pt>
                <c:pt idx="2729">
                  <c:v>3.175145139781633</c:v>
                </c:pt>
                <c:pt idx="2730">
                  <c:v>3.689091836157492</c:v>
                </c:pt>
                <c:pt idx="2731">
                  <c:v>3.055603194675173</c:v>
                </c:pt>
                <c:pt idx="2732">
                  <c:v>3.77456079934185</c:v>
                </c:pt>
                <c:pt idx="2733">
                  <c:v>2.771974341154185</c:v>
                </c:pt>
                <c:pt idx="2734">
                  <c:v>3.944885627679529</c:v>
                </c:pt>
                <c:pt idx="2735">
                  <c:v>3.603220784614931</c:v>
                </c:pt>
                <c:pt idx="2736">
                  <c:v>3.494534090215099</c:v>
                </c:pt>
                <c:pt idx="2737">
                  <c:v>3.495382209592671</c:v>
                </c:pt>
                <c:pt idx="2738">
                  <c:v>3.433166217409695</c:v>
                </c:pt>
                <c:pt idx="2739">
                  <c:v>3.05944553575961</c:v>
                </c:pt>
                <c:pt idx="2740">
                  <c:v>3.217239014362165</c:v>
                </c:pt>
                <c:pt idx="2741">
                  <c:v>3.507219799645001</c:v>
                </c:pt>
                <c:pt idx="2742">
                  <c:v>2.843072149722042</c:v>
                </c:pt>
                <c:pt idx="2743">
                  <c:v>3.561052737144721</c:v>
                </c:pt>
                <c:pt idx="2744">
                  <c:v>3.203706927987745</c:v>
                </c:pt>
                <c:pt idx="2745">
                  <c:v>3.241275508756042</c:v>
                </c:pt>
                <c:pt idx="2746">
                  <c:v>3.964919385894314</c:v>
                </c:pt>
                <c:pt idx="2747">
                  <c:v>3.842429638261027</c:v>
                </c:pt>
                <c:pt idx="2748">
                  <c:v>3.486023002343844</c:v>
                </c:pt>
                <c:pt idx="2749">
                  <c:v>3.148569245352234</c:v>
                </c:pt>
                <c:pt idx="2750">
                  <c:v>3.82581936090066</c:v>
                </c:pt>
                <c:pt idx="2751">
                  <c:v>3.266117354463806</c:v>
                </c:pt>
                <c:pt idx="2752">
                  <c:v>3.696471834013348</c:v>
                </c:pt>
                <c:pt idx="2753">
                  <c:v>3.667656893851265</c:v>
                </c:pt>
                <c:pt idx="2754">
                  <c:v>3.654344565209356</c:v>
                </c:pt>
                <c:pt idx="2755">
                  <c:v>3.908538696639661</c:v>
                </c:pt>
                <c:pt idx="2756">
                  <c:v>3.438414102671791</c:v>
                </c:pt>
                <c:pt idx="2757">
                  <c:v>3.601371607819387</c:v>
                </c:pt>
                <c:pt idx="2758">
                  <c:v>3.333113707906618</c:v>
                </c:pt>
                <c:pt idx="2759">
                  <c:v>3.381319988204226</c:v>
                </c:pt>
                <c:pt idx="2760">
                  <c:v>3.441767506895395</c:v>
                </c:pt>
                <c:pt idx="2761">
                  <c:v>2.989868302810103</c:v>
                </c:pt>
                <c:pt idx="2762">
                  <c:v>3.259100222198718</c:v>
                </c:pt>
                <c:pt idx="2763">
                  <c:v>3.062189783121431</c:v>
                </c:pt>
                <c:pt idx="2764">
                  <c:v>3.427370500451629</c:v>
                </c:pt>
                <c:pt idx="2765">
                  <c:v>2.889431707205049</c:v>
                </c:pt>
                <c:pt idx="2766">
                  <c:v>3.267161141656274</c:v>
                </c:pt>
                <c:pt idx="2767">
                  <c:v>3.604768701908211</c:v>
                </c:pt>
                <c:pt idx="2768">
                  <c:v>3.36703168089112</c:v>
                </c:pt>
                <c:pt idx="2769">
                  <c:v>2.278041443421285</c:v>
                </c:pt>
                <c:pt idx="2770">
                  <c:v>2.156883806981548</c:v>
                </c:pt>
                <c:pt idx="2771">
                  <c:v>2.334160170977219</c:v>
                </c:pt>
                <c:pt idx="2772">
                  <c:v>1.76727772309173</c:v>
                </c:pt>
                <c:pt idx="2773">
                  <c:v>2.373059456988231</c:v>
                </c:pt>
                <c:pt idx="2774">
                  <c:v>2.274381906385281</c:v>
                </c:pt>
                <c:pt idx="2775">
                  <c:v>3.004851506474723</c:v>
                </c:pt>
                <c:pt idx="2776">
                  <c:v>3.340190076530934</c:v>
                </c:pt>
                <c:pt idx="2777">
                  <c:v>3.39518922395673</c:v>
                </c:pt>
                <c:pt idx="2778">
                  <c:v>3.585594774958426</c:v>
                </c:pt>
                <c:pt idx="2779">
                  <c:v>3.721291299784227</c:v>
                </c:pt>
                <c:pt idx="2780">
                  <c:v>1.872260555958014</c:v>
                </c:pt>
                <c:pt idx="2781">
                  <c:v>3.752227225754583</c:v>
                </c:pt>
                <c:pt idx="2782">
                  <c:v>3.221799103829038</c:v>
                </c:pt>
                <c:pt idx="2783">
                  <c:v>3.46626537192297</c:v>
                </c:pt>
                <c:pt idx="2784">
                  <c:v>3.524537982745216</c:v>
                </c:pt>
                <c:pt idx="2785">
                  <c:v>3.16129017090762</c:v>
                </c:pt>
                <c:pt idx="2786">
                  <c:v>3.614815464390941</c:v>
                </c:pt>
                <c:pt idx="2787">
                  <c:v>2.776523529160828</c:v>
                </c:pt>
                <c:pt idx="2788">
                  <c:v>3.454750492298844</c:v>
                </c:pt>
                <c:pt idx="2789">
                  <c:v>2.444742663818773</c:v>
                </c:pt>
                <c:pt idx="2790">
                  <c:v>4.084019031912164</c:v>
                </c:pt>
                <c:pt idx="2791">
                  <c:v>3.739047328384926</c:v>
                </c:pt>
                <c:pt idx="2792">
                  <c:v>3.025482776787813</c:v>
                </c:pt>
                <c:pt idx="2793">
                  <c:v>3.277499261691537</c:v>
                </c:pt>
                <c:pt idx="2794">
                  <c:v>4.055437177927007</c:v>
                </c:pt>
                <c:pt idx="2795">
                  <c:v>3.944712113675103</c:v>
                </c:pt>
                <c:pt idx="2796">
                  <c:v>3.332449630894315</c:v>
                </c:pt>
                <c:pt idx="2797">
                  <c:v>3.632493115546654</c:v>
                </c:pt>
                <c:pt idx="2798">
                  <c:v>3.880384294202415</c:v>
                </c:pt>
                <c:pt idx="2799">
                  <c:v>3.045756331055529</c:v>
                </c:pt>
                <c:pt idx="2800">
                  <c:v>3.4273369692616</c:v>
                </c:pt>
                <c:pt idx="2801">
                  <c:v>3.639350788803372</c:v>
                </c:pt>
                <c:pt idx="2802">
                  <c:v>3.878204624518163</c:v>
                </c:pt>
                <c:pt idx="2803">
                  <c:v>3.806185272923642</c:v>
                </c:pt>
                <c:pt idx="2804">
                  <c:v>3.438075598373055</c:v>
                </c:pt>
                <c:pt idx="2805">
                  <c:v>3.65812251962494</c:v>
                </c:pt>
                <c:pt idx="2806">
                  <c:v>3.765965363394347</c:v>
                </c:pt>
                <c:pt idx="2807">
                  <c:v>2.666319897685838</c:v>
                </c:pt>
                <c:pt idx="2808">
                  <c:v>2.546144952412965</c:v>
                </c:pt>
                <c:pt idx="2809">
                  <c:v>3.843037145648997</c:v>
                </c:pt>
                <c:pt idx="2810">
                  <c:v>4.375576311564497</c:v>
                </c:pt>
                <c:pt idx="2811">
                  <c:v>4.186399210883782</c:v>
                </c:pt>
                <c:pt idx="2812">
                  <c:v>3.682200677522581</c:v>
                </c:pt>
                <c:pt idx="2813">
                  <c:v>3.945170471304966</c:v>
                </c:pt>
                <c:pt idx="2814">
                  <c:v>3.518972909636251</c:v>
                </c:pt>
                <c:pt idx="2815">
                  <c:v>2.697440446425291</c:v>
                </c:pt>
                <c:pt idx="2816">
                  <c:v>2.949552950382877</c:v>
                </c:pt>
                <c:pt idx="2817">
                  <c:v>2.602628365110508</c:v>
                </c:pt>
                <c:pt idx="2818">
                  <c:v>3.091907435013923</c:v>
                </c:pt>
                <c:pt idx="2819">
                  <c:v>4.01196426962885</c:v>
                </c:pt>
                <c:pt idx="2820">
                  <c:v>4.77271046577681</c:v>
                </c:pt>
                <c:pt idx="2821">
                  <c:v>4.577440867017285</c:v>
                </c:pt>
                <c:pt idx="2822">
                  <c:v>4.183917242480009</c:v>
                </c:pt>
                <c:pt idx="2823">
                  <c:v>4.371836169784627</c:v>
                </c:pt>
                <c:pt idx="2824">
                  <c:v>4.649920018836222</c:v>
                </c:pt>
                <c:pt idx="2825">
                  <c:v>3.282546864109391</c:v>
                </c:pt>
                <c:pt idx="2826">
                  <c:v>4.927138905562678</c:v>
                </c:pt>
                <c:pt idx="2827">
                  <c:v>5.003454949414305</c:v>
                </c:pt>
                <c:pt idx="2828">
                  <c:v>3.066438932597344</c:v>
                </c:pt>
                <c:pt idx="2829">
                  <c:v>4.917036440066169</c:v>
                </c:pt>
                <c:pt idx="2830">
                  <c:v>4.904721874826516</c:v>
                </c:pt>
                <c:pt idx="2831">
                  <c:v>4.059561024933415</c:v>
                </c:pt>
                <c:pt idx="2832">
                  <c:v>4.489134653601923</c:v>
                </c:pt>
                <c:pt idx="2833">
                  <c:v>4.207326151604354</c:v>
                </c:pt>
                <c:pt idx="2834">
                  <c:v>3.91678309172812</c:v>
                </c:pt>
                <c:pt idx="2835">
                  <c:v>4.654813769202489</c:v>
                </c:pt>
                <c:pt idx="2836">
                  <c:v>2.88292470917734</c:v>
                </c:pt>
                <c:pt idx="2837">
                  <c:v>3.584904610316664</c:v>
                </c:pt>
                <c:pt idx="2838">
                  <c:v>3.61938845148692</c:v>
                </c:pt>
                <c:pt idx="2839">
                  <c:v>3.884479741926264</c:v>
                </c:pt>
                <c:pt idx="2840">
                  <c:v>3.049783378529648</c:v>
                </c:pt>
                <c:pt idx="2841">
                  <c:v>2.936429731689692</c:v>
                </c:pt>
                <c:pt idx="2842">
                  <c:v>3.06335437891276</c:v>
                </c:pt>
                <c:pt idx="2843">
                  <c:v>2.115311969219645</c:v>
                </c:pt>
                <c:pt idx="2844">
                  <c:v>2.74175714583797</c:v>
                </c:pt>
                <c:pt idx="2845">
                  <c:v>3.296093168863708</c:v>
                </c:pt>
                <c:pt idx="2846">
                  <c:v>4.031123715005822</c:v>
                </c:pt>
                <c:pt idx="2847">
                  <c:v>4.896898564086951</c:v>
                </c:pt>
                <c:pt idx="2848">
                  <c:v>2.508644964292387</c:v>
                </c:pt>
                <c:pt idx="2849">
                  <c:v>4.574786546701345</c:v>
                </c:pt>
                <c:pt idx="2850">
                  <c:v>4.10962112257709</c:v>
                </c:pt>
                <c:pt idx="2851">
                  <c:v>4.331039916748377</c:v>
                </c:pt>
                <c:pt idx="2852">
                  <c:v>3.375118797010605</c:v>
                </c:pt>
                <c:pt idx="2853">
                  <c:v>4.114293174022059</c:v>
                </c:pt>
                <c:pt idx="2854">
                  <c:v>3.311988407311316</c:v>
                </c:pt>
                <c:pt idx="2855">
                  <c:v>4.053192869639611</c:v>
                </c:pt>
                <c:pt idx="2856">
                  <c:v>4.274134751727203</c:v>
                </c:pt>
                <c:pt idx="2857">
                  <c:v>4.250755953709243</c:v>
                </c:pt>
                <c:pt idx="2858">
                  <c:v>3.966443609236997</c:v>
                </c:pt>
                <c:pt idx="2859">
                  <c:v>3.390759791366111</c:v>
                </c:pt>
                <c:pt idx="2860">
                  <c:v>3.789165733391698</c:v>
                </c:pt>
                <c:pt idx="2861">
                  <c:v>4.018834579440144</c:v>
                </c:pt>
                <c:pt idx="2862">
                  <c:v>3.621403957711061</c:v>
                </c:pt>
                <c:pt idx="2863">
                  <c:v>3.41318956956935</c:v>
                </c:pt>
                <c:pt idx="2864">
                  <c:v>4.191221701680842</c:v>
                </c:pt>
                <c:pt idx="2865">
                  <c:v>3.652384675766403</c:v>
                </c:pt>
                <c:pt idx="2866">
                  <c:v>3.958164453419743</c:v>
                </c:pt>
                <c:pt idx="2867">
                  <c:v>4.621501159033035</c:v>
                </c:pt>
                <c:pt idx="2868">
                  <c:v>3.95615034578996</c:v>
                </c:pt>
                <c:pt idx="2869">
                  <c:v>2.181608225614708</c:v>
                </c:pt>
                <c:pt idx="2870">
                  <c:v>3.619267166876083</c:v>
                </c:pt>
                <c:pt idx="2871">
                  <c:v>4.283741985126134</c:v>
                </c:pt>
                <c:pt idx="2872">
                  <c:v>3.435832103684808</c:v>
                </c:pt>
                <c:pt idx="2873">
                  <c:v>3.454575220127478</c:v>
                </c:pt>
                <c:pt idx="2874">
                  <c:v>4.073659171084174</c:v>
                </c:pt>
                <c:pt idx="2875">
                  <c:v>3.426021855327977</c:v>
                </c:pt>
                <c:pt idx="2876">
                  <c:v>3.757626552252462</c:v>
                </c:pt>
                <c:pt idx="2877">
                  <c:v>3.113877598113576</c:v>
                </c:pt>
                <c:pt idx="2878">
                  <c:v>3.29861289177828</c:v>
                </c:pt>
                <c:pt idx="2879">
                  <c:v>2.283947381362288</c:v>
                </c:pt>
                <c:pt idx="2880">
                  <c:v>3.127268445341397</c:v>
                </c:pt>
                <c:pt idx="2881">
                  <c:v>4.061931519092592</c:v>
                </c:pt>
                <c:pt idx="2882">
                  <c:v>2.526487736580245</c:v>
                </c:pt>
                <c:pt idx="2883">
                  <c:v>3.891275682710974</c:v>
                </c:pt>
                <c:pt idx="2884">
                  <c:v>2.625155259077262</c:v>
                </c:pt>
                <c:pt idx="2885">
                  <c:v>3.239746330174747</c:v>
                </c:pt>
                <c:pt idx="2886">
                  <c:v>2.979675125339577</c:v>
                </c:pt>
                <c:pt idx="2887">
                  <c:v>3.935161204949646</c:v>
                </c:pt>
                <c:pt idx="2888">
                  <c:v>3.838764677633816</c:v>
                </c:pt>
                <c:pt idx="2889">
                  <c:v>3.539694201617452</c:v>
                </c:pt>
                <c:pt idx="2890">
                  <c:v>4.002597496580833</c:v>
                </c:pt>
                <c:pt idx="2891">
                  <c:v>2.892669955505926</c:v>
                </c:pt>
                <c:pt idx="2892">
                  <c:v>3.292956417456172</c:v>
                </c:pt>
                <c:pt idx="2893">
                  <c:v>4.102125371194708</c:v>
                </c:pt>
                <c:pt idx="2894">
                  <c:v>3.762339889317012</c:v>
                </c:pt>
                <c:pt idx="2895">
                  <c:v>3.505344283508336</c:v>
                </c:pt>
                <c:pt idx="2896">
                  <c:v>3.454528957424085</c:v>
                </c:pt>
                <c:pt idx="2897">
                  <c:v>3.888707161552077</c:v>
                </c:pt>
                <c:pt idx="2898">
                  <c:v>3.287498443758752</c:v>
                </c:pt>
                <c:pt idx="2899">
                  <c:v>3.744638060936864</c:v>
                </c:pt>
                <c:pt idx="2900">
                  <c:v>2.807968780903332</c:v>
                </c:pt>
                <c:pt idx="2901">
                  <c:v>3.477826689814297</c:v>
                </c:pt>
                <c:pt idx="2902">
                  <c:v>2.507778781277615</c:v>
                </c:pt>
                <c:pt idx="2903">
                  <c:v>2.401613152914266</c:v>
                </c:pt>
                <c:pt idx="2904">
                  <c:v>2.064372664581282</c:v>
                </c:pt>
                <c:pt idx="2905">
                  <c:v>2.851926599074537</c:v>
                </c:pt>
                <c:pt idx="2906">
                  <c:v>3.407661546468905</c:v>
                </c:pt>
                <c:pt idx="2907">
                  <c:v>3.836474133162939</c:v>
                </c:pt>
                <c:pt idx="2908">
                  <c:v>3.321347252204755</c:v>
                </c:pt>
                <c:pt idx="2909">
                  <c:v>2.875226245388733</c:v>
                </c:pt>
                <c:pt idx="2910">
                  <c:v>4.273723056285173</c:v>
                </c:pt>
                <c:pt idx="2911">
                  <c:v>2.730626441920073</c:v>
                </c:pt>
                <c:pt idx="2912">
                  <c:v>2.547330794508625</c:v>
                </c:pt>
                <c:pt idx="2913">
                  <c:v>2.361105879445829</c:v>
                </c:pt>
                <c:pt idx="2914">
                  <c:v>3.309845533670704</c:v>
                </c:pt>
                <c:pt idx="2915">
                  <c:v>3.65731903627475</c:v>
                </c:pt>
                <c:pt idx="2916">
                  <c:v>3.863472061281113</c:v>
                </c:pt>
                <c:pt idx="2917">
                  <c:v>3.385427275921069</c:v>
                </c:pt>
                <c:pt idx="2918">
                  <c:v>2.072018037021241</c:v>
                </c:pt>
                <c:pt idx="2919">
                  <c:v>3.810326446778863</c:v>
                </c:pt>
                <c:pt idx="2920">
                  <c:v>3.861825168790724</c:v>
                </c:pt>
                <c:pt idx="2921">
                  <c:v>2.64562022364893</c:v>
                </c:pt>
                <c:pt idx="2922">
                  <c:v>4.17066038956443</c:v>
                </c:pt>
                <c:pt idx="2923">
                  <c:v>2.848017622462418</c:v>
                </c:pt>
                <c:pt idx="2924">
                  <c:v>3.182808463743791</c:v>
                </c:pt>
                <c:pt idx="2925">
                  <c:v>2.43118506307823</c:v>
                </c:pt>
                <c:pt idx="2926">
                  <c:v>2.407063929030484</c:v>
                </c:pt>
                <c:pt idx="2927">
                  <c:v>2.203083723423622</c:v>
                </c:pt>
                <c:pt idx="2928">
                  <c:v>2.449792625700718</c:v>
                </c:pt>
                <c:pt idx="2929">
                  <c:v>2.625324575121881</c:v>
                </c:pt>
                <c:pt idx="2930">
                  <c:v>2.576978442244918</c:v>
                </c:pt>
                <c:pt idx="2931">
                  <c:v>3.012681951071824</c:v>
                </c:pt>
                <c:pt idx="2932">
                  <c:v>2.697192464558039</c:v>
                </c:pt>
                <c:pt idx="2933">
                  <c:v>3.117424155774152</c:v>
                </c:pt>
                <c:pt idx="2934">
                  <c:v>2.295240793460273</c:v>
                </c:pt>
                <c:pt idx="2935">
                  <c:v>2.059869686192444</c:v>
                </c:pt>
                <c:pt idx="2936">
                  <c:v>1.930642768626497</c:v>
                </c:pt>
                <c:pt idx="2937">
                  <c:v>2.457688574064063</c:v>
                </c:pt>
                <c:pt idx="2938">
                  <c:v>2.287072662067595</c:v>
                </c:pt>
                <c:pt idx="2939">
                  <c:v>2.502595822065845</c:v>
                </c:pt>
                <c:pt idx="2940">
                  <c:v>1.77455303696135</c:v>
                </c:pt>
                <c:pt idx="2941">
                  <c:v>1.849801053578159</c:v>
                </c:pt>
                <c:pt idx="2942">
                  <c:v>1.711113691701882</c:v>
                </c:pt>
                <c:pt idx="2943">
                  <c:v>2.118433352841436</c:v>
                </c:pt>
                <c:pt idx="2944">
                  <c:v>3.844548904210105</c:v>
                </c:pt>
                <c:pt idx="2945">
                  <c:v>1.60604172094843</c:v>
                </c:pt>
                <c:pt idx="2946">
                  <c:v>2.030448536022809</c:v>
                </c:pt>
                <c:pt idx="2947">
                  <c:v>2.390472230594862</c:v>
                </c:pt>
                <c:pt idx="2948">
                  <c:v>2.00231334177564</c:v>
                </c:pt>
                <c:pt idx="2949">
                  <c:v>1.983516363475094</c:v>
                </c:pt>
                <c:pt idx="2950">
                  <c:v>3.153240279647887</c:v>
                </c:pt>
                <c:pt idx="2951">
                  <c:v>2.063391950610297</c:v>
                </c:pt>
                <c:pt idx="2952">
                  <c:v>3.719039701866676</c:v>
                </c:pt>
                <c:pt idx="2953">
                  <c:v>1.766711795260874</c:v>
                </c:pt>
                <c:pt idx="2954">
                  <c:v>2.314463808516252</c:v>
                </c:pt>
                <c:pt idx="2955">
                  <c:v>0.974096411429357</c:v>
                </c:pt>
                <c:pt idx="2956">
                  <c:v>1.36449503848536</c:v>
                </c:pt>
                <c:pt idx="2957">
                  <c:v>2.167097682324366</c:v>
                </c:pt>
                <c:pt idx="2958">
                  <c:v>0.767789189488044</c:v>
                </c:pt>
                <c:pt idx="2959">
                  <c:v>0.853611059915823</c:v>
                </c:pt>
                <c:pt idx="2960">
                  <c:v>1.269302834218922</c:v>
                </c:pt>
                <c:pt idx="2961">
                  <c:v>0.801966989734838</c:v>
                </c:pt>
                <c:pt idx="2962">
                  <c:v>1.262262591610465</c:v>
                </c:pt>
                <c:pt idx="2963">
                  <c:v>0.827190815425026</c:v>
                </c:pt>
                <c:pt idx="2964">
                  <c:v>1.483959830378498</c:v>
                </c:pt>
                <c:pt idx="2965">
                  <c:v>2.266021139643269</c:v>
                </c:pt>
                <c:pt idx="2966">
                  <c:v>1.34816724052881</c:v>
                </c:pt>
                <c:pt idx="2967">
                  <c:v>2.108215450975618</c:v>
                </c:pt>
                <c:pt idx="2968">
                  <c:v>2.619832726041199</c:v>
                </c:pt>
                <c:pt idx="2969">
                  <c:v>2.803527517638236</c:v>
                </c:pt>
                <c:pt idx="2970">
                  <c:v>2.897309776684849</c:v>
                </c:pt>
                <c:pt idx="2971">
                  <c:v>2.911665693896239</c:v>
                </c:pt>
                <c:pt idx="2972">
                  <c:v>1.605384326450288</c:v>
                </c:pt>
                <c:pt idx="2973">
                  <c:v>1.300414796277049</c:v>
                </c:pt>
                <c:pt idx="2974">
                  <c:v>2.592595039178998</c:v>
                </c:pt>
                <c:pt idx="2975">
                  <c:v>1.982838469547815</c:v>
                </c:pt>
                <c:pt idx="2976">
                  <c:v>2.659392580812108</c:v>
                </c:pt>
                <c:pt idx="2977">
                  <c:v>2.872949471995007</c:v>
                </c:pt>
                <c:pt idx="2978">
                  <c:v>1.488254037180052</c:v>
                </c:pt>
                <c:pt idx="2979">
                  <c:v>3.097573821077605</c:v>
                </c:pt>
                <c:pt idx="2980">
                  <c:v>2.506792662235548</c:v>
                </c:pt>
                <c:pt idx="2981">
                  <c:v>2.415503923190422</c:v>
                </c:pt>
                <c:pt idx="2982">
                  <c:v>3.102320247650588</c:v>
                </c:pt>
                <c:pt idx="2983">
                  <c:v>2.004191293843401</c:v>
                </c:pt>
                <c:pt idx="2984">
                  <c:v>1.706893235221588</c:v>
                </c:pt>
                <c:pt idx="2985">
                  <c:v>2.754586414442922</c:v>
                </c:pt>
                <c:pt idx="2986">
                  <c:v>1.430634424597271</c:v>
                </c:pt>
                <c:pt idx="2987">
                  <c:v>1.336098251127673</c:v>
                </c:pt>
                <c:pt idx="2988">
                  <c:v>1.61064003323414</c:v>
                </c:pt>
                <c:pt idx="2989">
                  <c:v>2.335063602222413</c:v>
                </c:pt>
                <c:pt idx="2990">
                  <c:v>2.325836534681363</c:v>
                </c:pt>
                <c:pt idx="2991">
                  <c:v>1.111395056553184</c:v>
                </c:pt>
                <c:pt idx="2992">
                  <c:v>1.331911962724553</c:v>
                </c:pt>
                <c:pt idx="2993">
                  <c:v>1.060545635179635</c:v>
                </c:pt>
                <c:pt idx="2994">
                  <c:v>0.794520057374979</c:v>
                </c:pt>
                <c:pt idx="2995">
                  <c:v>1.398257725377352</c:v>
                </c:pt>
                <c:pt idx="2996">
                  <c:v>2.279671950462492</c:v>
                </c:pt>
                <c:pt idx="2997">
                  <c:v>2.72538635222303</c:v>
                </c:pt>
                <c:pt idx="2998">
                  <c:v>1.196607818545524</c:v>
                </c:pt>
                <c:pt idx="2999">
                  <c:v>2.108661662882547</c:v>
                </c:pt>
                <c:pt idx="3000">
                  <c:v>2.696084475165796</c:v>
                </c:pt>
                <c:pt idx="3001">
                  <c:v>2.906199577127803</c:v>
                </c:pt>
                <c:pt idx="3002">
                  <c:v>3.026270887502994</c:v>
                </c:pt>
                <c:pt idx="3003">
                  <c:v>2.353020551953037</c:v>
                </c:pt>
                <c:pt idx="3004">
                  <c:v>1.818290261199076</c:v>
                </c:pt>
                <c:pt idx="3005">
                  <c:v>2.087884523231316</c:v>
                </c:pt>
                <c:pt idx="3006">
                  <c:v>2.504377857113423</c:v>
                </c:pt>
                <c:pt idx="3007">
                  <c:v>2.220446172925414</c:v>
                </c:pt>
                <c:pt idx="3008">
                  <c:v>2.677969125292295</c:v>
                </c:pt>
                <c:pt idx="3009">
                  <c:v>2.510321732619788</c:v>
                </c:pt>
                <c:pt idx="3010">
                  <c:v>2.412302211926393</c:v>
                </c:pt>
                <c:pt idx="3011">
                  <c:v>2.542181598126446</c:v>
                </c:pt>
                <c:pt idx="3012">
                  <c:v>2.800797583832559</c:v>
                </c:pt>
                <c:pt idx="3013">
                  <c:v>2.68827066282802</c:v>
                </c:pt>
                <c:pt idx="3014">
                  <c:v>1.919269944668004</c:v>
                </c:pt>
                <c:pt idx="3015">
                  <c:v>1.852446942288106</c:v>
                </c:pt>
                <c:pt idx="3016">
                  <c:v>2.117396994242353</c:v>
                </c:pt>
                <c:pt idx="3017">
                  <c:v>2.128647106921239</c:v>
                </c:pt>
                <c:pt idx="3018">
                  <c:v>2.015931935616584</c:v>
                </c:pt>
                <c:pt idx="3019">
                  <c:v>2.318979749568702</c:v>
                </c:pt>
                <c:pt idx="3020">
                  <c:v>2.697124064815078</c:v>
                </c:pt>
                <c:pt idx="3021">
                  <c:v>2.893193750782575</c:v>
                </c:pt>
                <c:pt idx="3022">
                  <c:v>1.825170866098996</c:v>
                </c:pt>
              </c:numCache>
            </c:numRef>
          </c:yVal>
          <c:smooth val="0"/>
        </c:ser>
        <c:ser>
          <c:idx val="4"/>
          <c:order val="2"/>
          <c:tx>
            <c:v>SE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alpha val="25000"/>
                </a:schemeClr>
              </a:solidFill>
              <a:ln w="9525">
                <a:noFill/>
              </a:ln>
              <a:effectLst/>
            </c:spPr>
          </c:marker>
          <c:xVal>
            <c:strRef>
              <c:f>Folha1!$N$3025:$N$6125</c:f>
              <c:strCache>
                <c:ptCount val="3101"/>
                <c:pt idx="0">
                  <c:v>ERR019748</c:v>
                </c:pt>
                <c:pt idx="1">
                  <c:v>ERR019749</c:v>
                </c:pt>
                <c:pt idx="2">
                  <c:v>ERR019750</c:v>
                </c:pt>
                <c:pt idx="3">
                  <c:v>ERR019751</c:v>
                </c:pt>
                <c:pt idx="4">
                  <c:v>ERR019752</c:v>
                </c:pt>
                <c:pt idx="5">
                  <c:v>ERR019753</c:v>
                </c:pt>
                <c:pt idx="6">
                  <c:v>ERR019754</c:v>
                </c:pt>
                <c:pt idx="7">
                  <c:v>ERR019755</c:v>
                </c:pt>
                <c:pt idx="8">
                  <c:v>ERR019756</c:v>
                </c:pt>
                <c:pt idx="9">
                  <c:v>ERR019757</c:v>
                </c:pt>
                <c:pt idx="10">
                  <c:v>ERR019758</c:v>
                </c:pt>
                <c:pt idx="11">
                  <c:v>ERR019759</c:v>
                </c:pt>
                <c:pt idx="12">
                  <c:v>ERR019760</c:v>
                </c:pt>
                <c:pt idx="13">
                  <c:v>ERR233338</c:v>
                </c:pt>
                <c:pt idx="14">
                  <c:v>ERR233339</c:v>
                </c:pt>
                <c:pt idx="15">
                  <c:v>ERR233340</c:v>
                </c:pt>
                <c:pt idx="16">
                  <c:v>ERR233341</c:v>
                </c:pt>
                <c:pt idx="17">
                  <c:v>ERR233342</c:v>
                </c:pt>
                <c:pt idx="18">
                  <c:v>ERR233343</c:v>
                </c:pt>
                <c:pt idx="19">
                  <c:v>ERR504755</c:v>
                </c:pt>
                <c:pt idx="20">
                  <c:v>ERR504756</c:v>
                </c:pt>
                <c:pt idx="21">
                  <c:v>ERR504757</c:v>
                </c:pt>
                <c:pt idx="22">
                  <c:v>ERR504758</c:v>
                </c:pt>
                <c:pt idx="23">
                  <c:v>ERR504759</c:v>
                </c:pt>
                <c:pt idx="24">
                  <c:v>ERR504760</c:v>
                </c:pt>
                <c:pt idx="25">
                  <c:v>ERR504761</c:v>
                </c:pt>
                <c:pt idx="26">
                  <c:v>ERR504762</c:v>
                </c:pt>
                <c:pt idx="27">
                  <c:v>ERR504763</c:v>
                </c:pt>
                <c:pt idx="28">
                  <c:v>ERR504764</c:v>
                </c:pt>
                <c:pt idx="29">
                  <c:v>ERR504765</c:v>
                </c:pt>
                <c:pt idx="30">
                  <c:v>ERR504766</c:v>
                </c:pt>
                <c:pt idx="31">
                  <c:v>ERR504767</c:v>
                </c:pt>
                <c:pt idx="32">
                  <c:v>ERR504768</c:v>
                </c:pt>
                <c:pt idx="33">
                  <c:v>ERR504769</c:v>
                </c:pt>
                <c:pt idx="34">
                  <c:v>ERR504770</c:v>
                </c:pt>
                <c:pt idx="35">
                  <c:v>ERR504771</c:v>
                </c:pt>
                <c:pt idx="36">
                  <c:v>ERR504772</c:v>
                </c:pt>
                <c:pt idx="37">
                  <c:v>ERR504773</c:v>
                </c:pt>
                <c:pt idx="38">
                  <c:v>ERR504774</c:v>
                </c:pt>
                <c:pt idx="39">
                  <c:v>ERR504775</c:v>
                </c:pt>
                <c:pt idx="40">
                  <c:v>ERR504776</c:v>
                </c:pt>
                <c:pt idx="41">
                  <c:v>ERR504777</c:v>
                </c:pt>
                <c:pt idx="42">
                  <c:v>ERR504778</c:v>
                </c:pt>
                <c:pt idx="43">
                  <c:v>ERR504779</c:v>
                </c:pt>
                <c:pt idx="44">
                  <c:v>ERR504780</c:v>
                </c:pt>
                <c:pt idx="45">
                  <c:v>ERR504781</c:v>
                </c:pt>
                <c:pt idx="46">
                  <c:v>ERR504782</c:v>
                </c:pt>
                <c:pt idx="47">
                  <c:v>ERR504783</c:v>
                </c:pt>
                <c:pt idx="48">
                  <c:v>ERR504784</c:v>
                </c:pt>
                <c:pt idx="49">
                  <c:v>ERR504785</c:v>
                </c:pt>
                <c:pt idx="50">
                  <c:v>ERR504786</c:v>
                </c:pt>
                <c:pt idx="51">
                  <c:v>ERR504787</c:v>
                </c:pt>
                <c:pt idx="52">
                  <c:v>ERR504788</c:v>
                </c:pt>
                <c:pt idx="53">
                  <c:v>ERR504789</c:v>
                </c:pt>
                <c:pt idx="54">
                  <c:v>ERR504790</c:v>
                </c:pt>
                <c:pt idx="55">
                  <c:v>ERR504791</c:v>
                </c:pt>
                <c:pt idx="56">
                  <c:v>SRR1066620</c:v>
                </c:pt>
                <c:pt idx="57">
                  <c:v>SRR1066621</c:v>
                </c:pt>
                <c:pt idx="58">
                  <c:v>SRR1066642</c:v>
                </c:pt>
                <c:pt idx="59">
                  <c:v>SRR1066661</c:v>
                </c:pt>
                <c:pt idx="60">
                  <c:v>SRR1066696</c:v>
                </c:pt>
                <c:pt idx="61">
                  <c:v>SRR1066697</c:v>
                </c:pt>
                <c:pt idx="62">
                  <c:v>SRR1066698</c:v>
                </c:pt>
                <c:pt idx="63">
                  <c:v>SRR1066699</c:v>
                </c:pt>
                <c:pt idx="64">
                  <c:v>SRR1146862</c:v>
                </c:pt>
                <c:pt idx="65">
                  <c:v>SRR1146863</c:v>
                </c:pt>
                <c:pt idx="66">
                  <c:v>SRR1146864</c:v>
                </c:pt>
                <c:pt idx="67">
                  <c:v>SRR1146865</c:v>
                </c:pt>
                <c:pt idx="68">
                  <c:v>SRR1146866</c:v>
                </c:pt>
                <c:pt idx="69">
                  <c:v>SRR1146867</c:v>
                </c:pt>
                <c:pt idx="70">
                  <c:v>SRR1146868</c:v>
                </c:pt>
                <c:pt idx="71">
                  <c:v>SRR1146869</c:v>
                </c:pt>
                <c:pt idx="72">
                  <c:v>SRR1146870</c:v>
                </c:pt>
                <c:pt idx="73">
                  <c:v>SRR1146871</c:v>
                </c:pt>
                <c:pt idx="74">
                  <c:v>SRR1146872</c:v>
                </c:pt>
                <c:pt idx="75">
                  <c:v>SRR1146873</c:v>
                </c:pt>
                <c:pt idx="76">
                  <c:v>SRR1146874</c:v>
                </c:pt>
                <c:pt idx="77">
                  <c:v>SRR1146875</c:v>
                </c:pt>
                <c:pt idx="78">
                  <c:v>SRR1146876</c:v>
                </c:pt>
                <c:pt idx="79">
                  <c:v>SRR1146877</c:v>
                </c:pt>
                <c:pt idx="80">
                  <c:v>SRR1146878</c:v>
                </c:pt>
                <c:pt idx="81">
                  <c:v>SRR1146879</c:v>
                </c:pt>
                <c:pt idx="82">
                  <c:v>SRR1146880</c:v>
                </c:pt>
                <c:pt idx="83">
                  <c:v>SRR1146881</c:v>
                </c:pt>
                <c:pt idx="84">
                  <c:v>SRR1146882</c:v>
                </c:pt>
                <c:pt idx="85">
                  <c:v>SRR1146883</c:v>
                </c:pt>
                <c:pt idx="86">
                  <c:v>SRR1146884</c:v>
                </c:pt>
                <c:pt idx="87">
                  <c:v>SRR1146885</c:v>
                </c:pt>
                <c:pt idx="88">
                  <c:v>SRR1146886</c:v>
                </c:pt>
                <c:pt idx="89">
                  <c:v>SRR1146887</c:v>
                </c:pt>
                <c:pt idx="90">
                  <c:v>SRR1146888</c:v>
                </c:pt>
                <c:pt idx="91">
                  <c:v>SRR1146889</c:v>
                </c:pt>
                <c:pt idx="92">
                  <c:v>SRR1146890</c:v>
                </c:pt>
                <c:pt idx="93">
                  <c:v>SRR1146891</c:v>
                </c:pt>
                <c:pt idx="94">
                  <c:v>SRR1146892</c:v>
                </c:pt>
                <c:pt idx="95">
                  <c:v>SRR1146893</c:v>
                </c:pt>
                <c:pt idx="96">
                  <c:v>SRR1146894</c:v>
                </c:pt>
                <c:pt idx="97">
                  <c:v>SRR1146895</c:v>
                </c:pt>
                <c:pt idx="98">
                  <c:v>SRR1146896</c:v>
                </c:pt>
                <c:pt idx="99">
                  <c:v>SRR1146897</c:v>
                </c:pt>
                <c:pt idx="100">
                  <c:v>SRR1146898</c:v>
                </c:pt>
                <c:pt idx="101">
                  <c:v>SRR1146899</c:v>
                </c:pt>
                <c:pt idx="102">
                  <c:v>SRR1146900</c:v>
                </c:pt>
                <c:pt idx="103">
                  <c:v>SRR1146901</c:v>
                </c:pt>
                <c:pt idx="104">
                  <c:v>SRR1146902</c:v>
                </c:pt>
                <c:pt idx="105">
                  <c:v>SRR1146903</c:v>
                </c:pt>
                <c:pt idx="106">
                  <c:v>SRR1146904</c:v>
                </c:pt>
                <c:pt idx="107">
                  <c:v>SRR1146905</c:v>
                </c:pt>
                <c:pt idx="108">
                  <c:v>SRR1146906</c:v>
                </c:pt>
                <c:pt idx="109">
                  <c:v>SRR1146907</c:v>
                </c:pt>
                <c:pt idx="110">
                  <c:v>SRR1146908</c:v>
                </c:pt>
                <c:pt idx="111">
                  <c:v>SRR1146909</c:v>
                </c:pt>
                <c:pt idx="112">
                  <c:v>SRR1146910</c:v>
                </c:pt>
                <c:pt idx="113">
                  <c:v>SRR1146911</c:v>
                </c:pt>
                <c:pt idx="114">
                  <c:v>SRR1146912</c:v>
                </c:pt>
                <c:pt idx="115">
                  <c:v>SRR1146913</c:v>
                </c:pt>
                <c:pt idx="116">
                  <c:v>SRR1146914</c:v>
                </c:pt>
                <c:pt idx="117">
                  <c:v>SRR1146915</c:v>
                </c:pt>
                <c:pt idx="118">
                  <c:v>SRR1146916</c:v>
                </c:pt>
                <c:pt idx="119">
                  <c:v>SRR1146917</c:v>
                </c:pt>
                <c:pt idx="120">
                  <c:v>SRR1146918</c:v>
                </c:pt>
                <c:pt idx="121">
                  <c:v>SRR1146919</c:v>
                </c:pt>
                <c:pt idx="122">
                  <c:v>SRR1146920</c:v>
                </c:pt>
                <c:pt idx="123">
                  <c:v>SRR1146921</c:v>
                </c:pt>
                <c:pt idx="124">
                  <c:v>SRR1146922</c:v>
                </c:pt>
                <c:pt idx="125">
                  <c:v>SRR1146923</c:v>
                </c:pt>
                <c:pt idx="126">
                  <c:v>SRR1146924</c:v>
                </c:pt>
                <c:pt idx="127">
                  <c:v>SRR1146925</c:v>
                </c:pt>
                <c:pt idx="128">
                  <c:v>SRR1146926</c:v>
                </c:pt>
                <c:pt idx="129">
                  <c:v>SRR1146927</c:v>
                </c:pt>
                <c:pt idx="130">
                  <c:v>SRR1146928</c:v>
                </c:pt>
                <c:pt idx="131">
                  <c:v>SRR1146929</c:v>
                </c:pt>
                <c:pt idx="132">
                  <c:v>SRR1146930</c:v>
                </c:pt>
                <c:pt idx="133">
                  <c:v>SRR1146931</c:v>
                </c:pt>
                <c:pt idx="134">
                  <c:v>SRR1146932</c:v>
                </c:pt>
                <c:pt idx="135">
                  <c:v>SRR1146933</c:v>
                </c:pt>
                <c:pt idx="136">
                  <c:v>SRR1146934</c:v>
                </c:pt>
                <c:pt idx="137">
                  <c:v>SRR1146935</c:v>
                </c:pt>
                <c:pt idx="138">
                  <c:v>SRR1146936</c:v>
                </c:pt>
                <c:pt idx="139">
                  <c:v>SRR1146937</c:v>
                </c:pt>
                <c:pt idx="140">
                  <c:v>SRR1146938</c:v>
                </c:pt>
                <c:pt idx="141">
                  <c:v>SRR1146939</c:v>
                </c:pt>
                <c:pt idx="142">
                  <c:v>SRR1146940</c:v>
                </c:pt>
                <c:pt idx="143">
                  <c:v>SRR1146941</c:v>
                </c:pt>
                <c:pt idx="144">
                  <c:v>SRR1146942</c:v>
                </c:pt>
                <c:pt idx="145">
                  <c:v>SRR1146943</c:v>
                </c:pt>
                <c:pt idx="146">
                  <c:v>SRR1146944</c:v>
                </c:pt>
                <c:pt idx="147">
                  <c:v>SRR1146945</c:v>
                </c:pt>
                <c:pt idx="148">
                  <c:v>SRR1146946</c:v>
                </c:pt>
                <c:pt idx="149">
                  <c:v>SRR1146947</c:v>
                </c:pt>
                <c:pt idx="150">
                  <c:v>SRR1146948</c:v>
                </c:pt>
                <c:pt idx="151">
                  <c:v>SRR1146949</c:v>
                </c:pt>
                <c:pt idx="152">
                  <c:v>SRR1146950</c:v>
                </c:pt>
                <c:pt idx="153">
                  <c:v>SRR1146951</c:v>
                </c:pt>
                <c:pt idx="154">
                  <c:v>SRR1146952</c:v>
                </c:pt>
                <c:pt idx="155">
                  <c:v>SRR1146953</c:v>
                </c:pt>
                <c:pt idx="156">
                  <c:v>SRR1146954</c:v>
                </c:pt>
                <c:pt idx="157">
                  <c:v>SRR1146955</c:v>
                </c:pt>
                <c:pt idx="158">
                  <c:v>SRR1146956</c:v>
                </c:pt>
                <c:pt idx="159">
                  <c:v>SRR1146957</c:v>
                </c:pt>
                <c:pt idx="160">
                  <c:v>SRR1146958</c:v>
                </c:pt>
                <c:pt idx="161">
                  <c:v>SRR1146959</c:v>
                </c:pt>
                <c:pt idx="162">
                  <c:v>SRR1146960</c:v>
                </c:pt>
                <c:pt idx="163">
                  <c:v>SRR1146961</c:v>
                </c:pt>
                <c:pt idx="164">
                  <c:v>SRR1146962</c:v>
                </c:pt>
                <c:pt idx="165">
                  <c:v>SRR1146963</c:v>
                </c:pt>
                <c:pt idx="166">
                  <c:v>SRR1146964</c:v>
                </c:pt>
                <c:pt idx="167">
                  <c:v>SRR1146965</c:v>
                </c:pt>
                <c:pt idx="168">
                  <c:v>SRR1146966</c:v>
                </c:pt>
                <c:pt idx="169">
                  <c:v>SRR1146967</c:v>
                </c:pt>
                <c:pt idx="170">
                  <c:v>SRR1146968</c:v>
                </c:pt>
                <c:pt idx="171">
                  <c:v>SRR1146969</c:v>
                </c:pt>
                <c:pt idx="172">
                  <c:v>SRR1146970</c:v>
                </c:pt>
                <c:pt idx="173">
                  <c:v>SRR1146971</c:v>
                </c:pt>
                <c:pt idx="174">
                  <c:v>SRR1146972</c:v>
                </c:pt>
                <c:pt idx="175">
                  <c:v>SRR1146973</c:v>
                </c:pt>
                <c:pt idx="176">
                  <c:v>SRR1146974</c:v>
                </c:pt>
                <c:pt idx="177">
                  <c:v>SRR1146975</c:v>
                </c:pt>
                <c:pt idx="178">
                  <c:v>SRR1146976</c:v>
                </c:pt>
                <c:pt idx="179">
                  <c:v>SRR1146977</c:v>
                </c:pt>
                <c:pt idx="180">
                  <c:v>SRR1146978</c:v>
                </c:pt>
                <c:pt idx="181">
                  <c:v>SRR1146979</c:v>
                </c:pt>
                <c:pt idx="182">
                  <c:v>SRR1146980</c:v>
                </c:pt>
                <c:pt idx="183">
                  <c:v>SRR1146981</c:v>
                </c:pt>
                <c:pt idx="184">
                  <c:v>SRR1146982</c:v>
                </c:pt>
                <c:pt idx="185">
                  <c:v>SRR1146983</c:v>
                </c:pt>
                <c:pt idx="186">
                  <c:v>SRR1146984</c:v>
                </c:pt>
                <c:pt idx="187">
                  <c:v>SRR1146985</c:v>
                </c:pt>
                <c:pt idx="188">
                  <c:v>SRR1146986</c:v>
                </c:pt>
                <c:pt idx="189">
                  <c:v>SRR1146987</c:v>
                </c:pt>
                <c:pt idx="190">
                  <c:v>SRR1146988</c:v>
                </c:pt>
                <c:pt idx="191">
                  <c:v>SRR1146989</c:v>
                </c:pt>
                <c:pt idx="192">
                  <c:v>SRR1146990</c:v>
                </c:pt>
                <c:pt idx="193">
                  <c:v>SRR1146991</c:v>
                </c:pt>
                <c:pt idx="194">
                  <c:v>SRR1146992</c:v>
                </c:pt>
                <c:pt idx="195">
                  <c:v>SRR1146993</c:v>
                </c:pt>
                <c:pt idx="196">
                  <c:v>SRR1146994</c:v>
                </c:pt>
                <c:pt idx="197">
                  <c:v>SRR1146995</c:v>
                </c:pt>
                <c:pt idx="198">
                  <c:v>SRR1146996</c:v>
                </c:pt>
                <c:pt idx="199">
                  <c:v>SRR1146997</c:v>
                </c:pt>
                <c:pt idx="200">
                  <c:v>SRR1146998</c:v>
                </c:pt>
                <c:pt idx="201">
                  <c:v>SRR1146999</c:v>
                </c:pt>
                <c:pt idx="202">
                  <c:v>SRR1147000</c:v>
                </c:pt>
                <c:pt idx="203">
                  <c:v>SRR1147001</c:v>
                </c:pt>
                <c:pt idx="204">
                  <c:v>SRR1147002</c:v>
                </c:pt>
                <c:pt idx="205">
                  <c:v>SRR1147003</c:v>
                </c:pt>
                <c:pt idx="206">
                  <c:v>SRR1147004</c:v>
                </c:pt>
                <c:pt idx="207">
                  <c:v>SRR1147005</c:v>
                </c:pt>
                <c:pt idx="208">
                  <c:v>SRR1147006</c:v>
                </c:pt>
                <c:pt idx="209">
                  <c:v>SRR1147007</c:v>
                </c:pt>
                <c:pt idx="210">
                  <c:v>SRR1147008</c:v>
                </c:pt>
                <c:pt idx="211">
                  <c:v>SRR1147009</c:v>
                </c:pt>
                <c:pt idx="212">
                  <c:v>SRR1147010</c:v>
                </c:pt>
                <c:pt idx="213">
                  <c:v>SRR1147011</c:v>
                </c:pt>
                <c:pt idx="214">
                  <c:v>SRR1147012</c:v>
                </c:pt>
                <c:pt idx="215">
                  <c:v>SRR1147013</c:v>
                </c:pt>
                <c:pt idx="216">
                  <c:v>SRR1147014</c:v>
                </c:pt>
                <c:pt idx="217">
                  <c:v>SRR1147015</c:v>
                </c:pt>
                <c:pt idx="218">
                  <c:v>SRR1147016</c:v>
                </c:pt>
                <c:pt idx="219">
                  <c:v>SRR1147017</c:v>
                </c:pt>
                <c:pt idx="220">
                  <c:v>SRR1147018</c:v>
                </c:pt>
                <c:pt idx="221">
                  <c:v>SRR1147019</c:v>
                </c:pt>
                <c:pt idx="222">
                  <c:v>SRR1147020</c:v>
                </c:pt>
                <c:pt idx="223">
                  <c:v>SRR1147021</c:v>
                </c:pt>
                <c:pt idx="224">
                  <c:v>SRR1147022</c:v>
                </c:pt>
                <c:pt idx="225">
                  <c:v>SRR1147023</c:v>
                </c:pt>
                <c:pt idx="226">
                  <c:v>SRR1147024</c:v>
                </c:pt>
                <c:pt idx="227">
                  <c:v>SRR1147025</c:v>
                </c:pt>
                <c:pt idx="228">
                  <c:v>SRR1147026</c:v>
                </c:pt>
                <c:pt idx="229">
                  <c:v>SRR1147027</c:v>
                </c:pt>
                <c:pt idx="230">
                  <c:v>SRR1147028</c:v>
                </c:pt>
                <c:pt idx="231">
                  <c:v>SRR1147029</c:v>
                </c:pt>
                <c:pt idx="232">
                  <c:v>SRR1147030</c:v>
                </c:pt>
                <c:pt idx="233">
                  <c:v>SRR1147031</c:v>
                </c:pt>
                <c:pt idx="234">
                  <c:v>SRR1147032</c:v>
                </c:pt>
                <c:pt idx="235">
                  <c:v>SRR1147033</c:v>
                </c:pt>
                <c:pt idx="236">
                  <c:v>SRR1147034</c:v>
                </c:pt>
                <c:pt idx="237">
                  <c:v>SRR1147035</c:v>
                </c:pt>
                <c:pt idx="238">
                  <c:v>SRR1147036</c:v>
                </c:pt>
                <c:pt idx="239">
                  <c:v>SRR1147037</c:v>
                </c:pt>
                <c:pt idx="240">
                  <c:v>SRR1147038</c:v>
                </c:pt>
                <c:pt idx="241">
                  <c:v>SRR1147039</c:v>
                </c:pt>
                <c:pt idx="242">
                  <c:v>SRR1147040</c:v>
                </c:pt>
                <c:pt idx="243">
                  <c:v>SRR1147041</c:v>
                </c:pt>
                <c:pt idx="244">
                  <c:v>SRR1147042</c:v>
                </c:pt>
                <c:pt idx="245">
                  <c:v>SRR1147043</c:v>
                </c:pt>
                <c:pt idx="246">
                  <c:v>SRR1147044</c:v>
                </c:pt>
                <c:pt idx="247">
                  <c:v>SRR1147045</c:v>
                </c:pt>
                <c:pt idx="248">
                  <c:v>SRR1147046</c:v>
                </c:pt>
                <c:pt idx="249">
                  <c:v>SRR1147047</c:v>
                </c:pt>
                <c:pt idx="250">
                  <c:v>SRR1147048</c:v>
                </c:pt>
                <c:pt idx="251">
                  <c:v>SRR1147049</c:v>
                </c:pt>
                <c:pt idx="252">
                  <c:v>SRR1147050</c:v>
                </c:pt>
                <c:pt idx="253">
                  <c:v>SRR1147051</c:v>
                </c:pt>
                <c:pt idx="254">
                  <c:v>SRR1147052</c:v>
                </c:pt>
                <c:pt idx="255">
                  <c:v>SRR1147053</c:v>
                </c:pt>
                <c:pt idx="256">
                  <c:v>SRR1147054</c:v>
                </c:pt>
                <c:pt idx="257">
                  <c:v>SRR1147055</c:v>
                </c:pt>
                <c:pt idx="258">
                  <c:v>SRR1147056</c:v>
                </c:pt>
                <c:pt idx="259">
                  <c:v>SRR1147057</c:v>
                </c:pt>
                <c:pt idx="260">
                  <c:v>SRR1147058</c:v>
                </c:pt>
                <c:pt idx="261">
                  <c:v>SRR1147059</c:v>
                </c:pt>
                <c:pt idx="262">
                  <c:v>SRR1147060</c:v>
                </c:pt>
                <c:pt idx="263">
                  <c:v>SRR1147061</c:v>
                </c:pt>
                <c:pt idx="264">
                  <c:v>SRR1147062</c:v>
                </c:pt>
                <c:pt idx="265">
                  <c:v>SRR1147063</c:v>
                </c:pt>
                <c:pt idx="266">
                  <c:v>SRR1147064</c:v>
                </c:pt>
                <c:pt idx="267">
                  <c:v>SRR1147065</c:v>
                </c:pt>
                <c:pt idx="268">
                  <c:v>SRR1147066</c:v>
                </c:pt>
                <c:pt idx="269">
                  <c:v>SRR1147067</c:v>
                </c:pt>
                <c:pt idx="270">
                  <c:v>SRR1147068</c:v>
                </c:pt>
                <c:pt idx="271">
                  <c:v>SRR1147069</c:v>
                </c:pt>
                <c:pt idx="272">
                  <c:v>SRR1147070</c:v>
                </c:pt>
                <c:pt idx="273">
                  <c:v>SRR1147071</c:v>
                </c:pt>
                <c:pt idx="274">
                  <c:v>SRR1147072</c:v>
                </c:pt>
                <c:pt idx="275">
                  <c:v>SRR1147073</c:v>
                </c:pt>
                <c:pt idx="276">
                  <c:v>SRR1147074</c:v>
                </c:pt>
                <c:pt idx="277">
                  <c:v>SRR1147075</c:v>
                </c:pt>
                <c:pt idx="278">
                  <c:v>SRR1147076</c:v>
                </c:pt>
                <c:pt idx="279">
                  <c:v>SRR1147077</c:v>
                </c:pt>
                <c:pt idx="280">
                  <c:v>SRR1147078</c:v>
                </c:pt>
                <c:pt idx="281">
                  <c:v>SRR1147079</c:v>
                </c:pt>
                <c:pt idx="282">
                  <c:v>SRR1147080</c:v>
                </c:pt>
                <c:pt idx="283">
                  <c:v>SRR1147081</c:v>
                </c:pt>
                <c:pt idx="284">
                  <c:v>SRR1147082</c:v>
                </c:pt>
                <c:pt idx="285">
                  <c:v>SRR1147083</c:v>
                </c:pt>
                <c:pt idx="286">
                  <c:v>SRR1147084</c:v>
                </c:pt>
                <c:pt idx="287">
                  <c:v>SRR1147085</c:v>
                </c:pt>
                <c:pt idx="288">
                  <c:v>SRR1147086</c:v>
                </c:pt>
                <c:pt idx="289">
                  <c:v>SRR1147087</c:v>
                </c:pt>
                <c:pt idx="290">
                  <c:v>SRR1147088</c:v>
                </c:pt>
                <c:pt idx="291">
                  <c:v>SRR1147089</c:v>
                </c:pt>
                <c:pt idx="292">
                  <c:v>SRR1147090</c:v>
                </c:pt>
                <c:pt idx="293">
                  <c:v>SRR1147091</c:v>
                </c:pt>
                <c:pt idx="294">
                  <c:v>SRR1147092</c:v>
                </c:pt>
                <c:pt idx="295">
                  <c:v>SRR1147093</c:v>
                </c:pt>
                <c:pt idx="296">
                  <c:v>SRR1147094</c:v>
                </c:pt>
                <c:pt idx="297">
                  <c:v>SRR1147095</c:v>
                </c:pt>
                <c:pt idx="298">
                  <c:v>SRR1147096</c:v>
                </c:pt>
                <c:pt idx="299">
                  <c:v>SRR1147097</c:v>
                </c:pt>
                <c:pt idx="300">
                  <c:v>SRR1147098</c:v>
                </c:pt>
                <c:pt idx="301">
                  <c:v>SRR1147099</c:v>
                </c:pt>
                <c:pt idx="302">
                  <c:v>SRR1147100</c:v>
                </c:pt>
                <c:pt idx="303">
                  <c:v>SRR1147101</c:v>
                </c:pt>
                <c:pt idx="304">
                  <c:v>SRR1147102</c:v>
                </c:pt>
                <c:pt idx="305">
                  <c:v>SRR1147103</c:v>
                </c:pt>
                <c:pt idx="306">
                  <c:v>SRR1147104</c:v>
                </c:pt>
                <c:pt idx="307">
                  <c:v>SRR1147105</c:v>
                </c:pt>
                <c:pt idx="308">
                  <c:v>SRR1147106</c:v>
                </c:pt>
                <c:pt idx="309">
                  <c:v>SRR1147107</c:v>
                </c:pt>
                <c:pt idx="310">
                  <c:v>SRR1147108</c:v>
                </c:pt>
                <c:pt idx="311">
                  <c:v>SRR1147109</c:v>
                </c:pt>
                <c:pt idx="312">
                  <c:v>SRR1147110</c:v>
                </c:pt>
                <c:pt idx="313">
                  <c:v>SRR1147111</c:v>
                </c:pt>
                <c:pt idx="314">
                  <c:v>SRR1147112</c:v>
                </c:pt>
                <c:pt idx="315">
                  <c:v>SRR1147113</c:v>
                </c:pt>
                <c:pt idx="316">
                  <c:v>SRR1147114</c:v>
                </c:pt>
                <c:pt idx="317">
                  <c:v>SRR1147115</c:v>
                </c:pt>
                <c:pt idx="318">
                  <c:v>SRR1147116</c:v>
                </c:pt>
                <c:pt idx="319">
                  <c:v>SRR1147117</c:v>
                </c:pt>
                <c:pt idx="320">
                  <c:v>SRR1147118</c:v>
                </c:pt>
                <c:pt idx="321">
                  <c:v>SRR1147119</c:v>
                </c:pt>
                <c:pt idx="322">
                  <c:v>SRR1147120</c:v>
                </c:pt>
                <c:pt idx="323">
                  <c:v>SRR1147121</c:v>
                </c:pt>
                <c:pt idx="324">
                  <c:v>SRR1147122</c:v>
                </c:pt>
                <c:pt idx="325">
                  <c:v>SRR1147123</c:v>
                </c:pt>
                <c:pt idx="326">
                  <c:v>SRR1147124</c:v>
                </c:pt>
                <c:pt idx="327">
                  <c:v>SRR1147125</c:v>
                </c:pt>
                <c:pt idx="328">
                  <c:v>SRR1147126</c:v>
                </c:pt>
                <c:pt idx="329">
                  <c:v>SRR1147127</c:v>
                </c:pt>
                <c:pt idx="330">
                  <c:v>SRR1147128</c:v>
                </c:pt>
                <c:pt idx="331">
                  <c:v>SRR1147129</c:v>
                </c:pt>
                <c:pt idx="332">
                  <c:v>SRR1147130</c:v>
                </c:pt>
                <c:pt idx="333">
                  <c:v>SRR1147131</c:v>
                </c:pt>
                <c:pt idx="334">
                  <c:v>SRR1147132</c:v>
                </c:pt>
                <c:pt idx="335">
                  <c:v>SRR1147133</c:v>
                </c:pt>
                <c:pt idx="336">
                  <c:v>SRR1147134</c:v>
                </c:pt>
                <c:pt idx="337">
                  <c:v>SRR1147135</c:v>
                </c:pt>
                <c:pt idx="338">
                  <c:v>SRR1147136</c:v>
                </c:pt>
                <c:pt idx="339">
                  <c:v>SRR1147137</c:v>
                </c:pt>
                <c:pt idx="340">
                  <c:v>SRR1147138</c:v>
                </c:pt>
                <c:pt idx="341">
                  <c:v>SRR1147139</c:v>
                </c:pt>
                <c:pt idx="342">
                  <c:v>SRR1147140</c:v>
                </c:pt>
                <c:pt idx="343">
                  <c:v>SRR1147141</c:v>
                </c:pt>
                <c:pt idx="344">
                  <c:v>SRR1147142</c:v>
                </c:pt>
                <c:pt idx="345">
                  <c:v>SRR1147143</c:v>
                </c:pt>
                <c:pt idx="346">
                  <c:v>SRR1147144</c:v>
                </c:pt>
                <c:pt idx="347">
                  <c:v>SRR1147145</c:v>
                </c:pt>
                <c:pt idx="348">
                  <c:v>SRR1147146</c:v>
                </c:pt>
                <c:pt idx="349">
                  <c:v>SRR1147147</c:v>
                </c:pt>
                <c:pt idx="350">
                  <c:v>SRR1147148</c:v>
                </c:pt>
                <c:pt idx="351">
                  <c:v>SRR1147149</c:v>
                </c:pt>
                <c:pt idx="352">
                  <c:v>SRR1147150</c:v>
                </c:pt>
                <c:pt idx="353">
                  <c:v>SRR1147151</c:v>
                </c:pt>
                <c:pt idx="354">
                  <c:v>SRR1147152</c:v>
                </c:pt>
                <c:pt idx="355">
                  <c:v>SRR1147153</c:v>
                </c:pt>
                <c:pt idx="356">
                  <c:v>SRR1147154</c:v>
                </c:pt>
                <c:pt idx="357">
                  <c:v>SRR1147155</c:v>
                </c:pt>
                <c:pt idx="358">
                  <c:v>SRR1147156</c:v>
                </c:pt>
                <c:pt idx="359">
                  <c:v>SRR1147157</c:v>
                </c:pt>
                <c:pt idx="360">
                  <c:v>SRR1147158</c:v>
                </c:pt>
                <c:pt idx="361">
                  <c:v>SRR1147159</c:v>
                </c:pt>
                <c:pt idx="362">
                  <c:v>SRR1147160</c:v>
                </c:pt>
                <c:pt idx="363">
                  <c:v>SRR1147161</c:v>
                </c:pt>
                <c:pt idx="364">
                  <c:v>SRR1147162</c:v>
                </c:pt>
                <c:pt idx="365">
                  <c:v>SRR1147163</c:v>
                </c:pt>
                <c:pt idx="366">
                  <c:v>SRR1147164</c:v>
                </c:pt>
                <c:pt idx="367">
                  <c:v>SRR1147165</c:v>
                </c:pt>
                <c:pt idx="368">
                  <c:v>SRR1147166</c:v>
                </c:pt>
                <c:pt idx="369">
                  <c:v>SRR1147167</c:v>
                </c:pt>
                <c:pt idx="370">
                  <c:v>SRR1147168</c:v>
                </c:pt>
                <c:pt idx="371">
                  <c:v>SRR1147169</c:v>
                </c:pt>
                <c:pt idx="372">
                  <c:v>SRR1147170</c:v>
                </c:pt>
                <c:pt idx="373">
                  <c:v>SRR1147171</c:v>
                </c:pt>
                <c:pt idx="374">
                  <c:v>SRR1147172</c:v>
                </c:pt>
                <c:pt idx="375">
                  <c:v>SRR1147173</c:v>
                </c:pt>
                <c:pt idx="376">
                  <c:v>SRR1147174</c:v>
                </c:pt>
                <c:pt idx="377">
                  <c:v>SRR1147175</c:v>
                </c:pt>
                <c:pt idx="378">
                  <c:v>SRR1147176</c:v>
                </c:pt>
                <c:pt idx="379">
                  <c:v>SRR1147177</c:v>
                </c:pt>
                <c:pt idx="380">
                  <c:v>SRR1147178</c:v>
                </c:pt>
                <c:pt idx="381">
                  <c:v>SRR1147179</c:v>
                </c:pt>
                <c:pt idx="382">
                  <c:v>SRR1147180</c:v>
                </c:pt>
                <c:pt idx="383">
                  <c:v>SRR1147181</c:v>
                </c:pt>
                <c:pt idx="384">
                  <c:v>SRR1147182</c:v>
                </c:pt>
                <c:pt idx="385">
                  <c:v>SRR1147183</c:v>
                </c:pt>
                <c:pt idx="386">
                  <c:v>SRR1147184</c:v>
                </c:pt>
                <c:pt idx="387">
                  <c:v>SRR1147185</c:v>
                </c:pt>
                <c:pt idx="388">
                  <c:v>SRR1147186</c:v>
                </c:pt>
                <c:pt idx="389">
                  <c:v>SRR1147187</c:v>
                </c:pt>
                <c:pt idx="390">
                  <c:v>SRR1147188</c:v>
                </c:pt>
                <c:pt idx="391">
                  <c:v>SRR1147189</c:v>
                </c:pt>
                <c:pt idx="392">
                  <c:v>SRR1147190</c:v>
                </c:pt>
                <c:pt idx="393">
                  <c:v>SRR1147191</c:v>
                </c:pt>
                <c:pt idx="394">
                  <c:v>SRR1147192</c:v>
                </c:pt>
                <c:pt idx="395">
                  <c:v>SRR1147193</c:v>
                </c:pt>
                <c:pt idx="396">
                  <c:v>SRR1147194</c:v>
                </c:pt>
                <c:pt idx="397">
                  <c:v>SRR1147195</c:v>
                </c:pt>
                <c:pt idx="398">
                  <c:v>SRR1147196</c:v>
                </c:pt>
                <c:pt idx="399">
                  <c:v>SRR1147197</c:v>
                </c:pt>
                <c:pt idx="400">
                  <c:v>SRR1147198</c:v>
                </c:pt>
                <c:pt idx="401">
                  <c:v>SRR1147199</c:v>
                </c:pt>
                <c:pt idx="402">
                  <c:v>SRR1147200</c:v>
                </c:pt>
                <c:pt idx="403">
                  <c:v>SRR1147201</c:v>
                </c:pt>
                <c:pt idx="404">
                  <c:v>SRR1147202</c:v>
                </c:pt>
                <c:pt idx="405">
                  <c:v>SRR1147203</c:v>
                </c:pt>
                <c:pt idx="406">
                  <c:v>SRR1147204</c:v>
                </c:pt>
                <c:pt idx="407">
                  <c:v>SRR1147205</c:v>
                </c:pt>
                <c:pt idx="408">
                  <c:v>SRR1147206</c:v>
                </c:pt>
                <c:pt idx="409">
                  <c:v>SRR1147207</c:v>
                </c:pt>
                <c:pt idx="410">
                  <c:v>SRR1147208</c:v>
                </c:pt>
                <c:pt idx="411">
                  <c:v>SRR1147209</c:v>
                </c:pt>
                <c:pt idx="412">
                  <c:v>SRR1147210</c:v>
                </c:pt>
                <c:pt idx="413">
                  <c:v>SRR1147211</c:v>
                </c:pt>
                <c:pt idx="414">
                  <c:v>SRR1147212</c:v>
                </c:pt>
                <c:pt idx="415">
                  <c:v>SRR1147213</c:v>
                </c:pt>
                <c:pt idx="416">
                  <c:v>SRR1147214</c:v>
                </c:pt>
                <c:pt idx="417">
                  <c:v>SRR1147215</c:v>
                </c:pt>
                <c:pt idx="418">
                  <c:v>SRR1147216</c:v>
                </c:pt>
                <c:pt idx="419">
                  <c:v>SRR1147217</c:v>
                </c:pt>
                <c:pt idx="420">
                  <c:v>SRR1147218</c:v>
                </c:pt>
                <c:pt idx="421">
                  <c:v>SRR1147219</c:v>
                </c:pt>
                <c:pt idx="422">
                  <c:v>SRR1147220</c:v>
                </c:pt>
                <c:pt idx="423">
                  <c:v>SRR1147221</c:v>
                </c:pt>
                <c:pt idx="424">
                  <c:v>SRR1147222</c:v>
                </c:pt>
                <c:pt idx="425">
                  <c:v>SRR1147223</c:v>
                </c:pt>
                <c:pt idx="426">
                  <c:v>SRR1147224</c:v>
                </c:pt>
                <c:pt idx="427">
                  <c:v>SRR1147225</c:v>
                </c:pt>
                <c:pt idx="428">
                  <c:v>SRR1147226</c:v>
                </c:pt>
                <c:pt idx="429">
                  <c:v>SRR1147227</c:v>
                </c:pt>
                <c:pt idx="430">
                  <c:v>SRR1147228</c:v>
                </c:pt>
                <c:pt idx="431">
                  <c:v>SRR1147229</c:v>
                </c:pt>
                <c:pt idx="432">
                  <c:v>SRR1147230</c:v>
                </c:pt>
                <c:pt idx="433">
                  <c:v>SRR1147231</c:v>
                </c:pt>
                <c:pt idx="434">
                  <c:v>SRR1147232</c:v>
                </c:pt>
                <c:pt idx="435">
                  <c:v>SRR1147233</c:v>
                </c:pt>
                <c:pt idx="436">
                  <c:v>SRR1147234</c:v>
                </c:pt>
                <c:pt idx="437">
                  <c:v>SRR1147235</c:v>
                </c:pt>
                <c:pt idx="438">
                  <c:v>SRR1147236</c:v>
                </c:pt>
                <c:pt idx="439">
                  <c:v>SRR1147237</c:v>
                </c:pt>
                <c:pt idx="440">
                  <c:v>SRR1147238</c:v>
                </c:pt>
                <c:pt idx="441">
                  <c:v>SRR1147239</c:v>
                </c:pt>
                <c:pt idx="442">
                  <c:v>SRR1147240</c:v>
                </c:pt>
                <c:pt idx="443">
                  <c:v>SRR1147241</c:v>
                </c:pt>
                <c:pt idx="444">
                  <c:v>SRR1147242</c:v>
                </c:pt>
                <c:pt idx="445">
                  <c:v>SRR1147243</c:v>
                </c:pt>
                <c:pt idx="446">
                  <c:v>SRR1147244</c:v>
                </c:pt>
                <c:pt idx="447">
                  <c:v>SRR1147245</c:v>
                </c:pt>
                <c:pt idx="448">
                  <c:v>SRR1147246</c:v>
                </c:pt>
                <c:pt idx="449">
                  <c:v>SRR1147247</c:v>
                </c:pt>
                <c:pt idx="450">
                  <c:v>SRR1147248</c:v>
                </c:pt>
                <c:pt idx="451">
                  <c:v>SRR1147249</c:v>
                </c:pt>
                <c:pt idx="452">
                  <c:v>SRR1147250</c:v>
                </c:pt>
                <c:pt idx="453">
                  <c:v>SRR1147251</c:v>
                </c:pt>
                <c:pt idx="454">
                  <c:v>SRR1147252</c:v>
                </c:pt>
                <c:pt idx="455">
                  <c:v>SRR1147253</c:v>
                </c:pt>
                <c:pt idx="456">
                  <c:v>SRR1147254</c:v>
                </c:pt>
                <c:pt idx="457">
                  <c:v>SRR1147255</c:v>
                </c:pt>
                <c:pt idx="458">
                  <c:v>SRR1147256</c:v>
                </c:pt>
                <c:pt idx="459">
                  <c:v>SRR1147257</c:v>
                </c:pt>
                <c:pt idx="460">
                  <c:v>SRR1147258</c:v>
                </c:pt>
                <c:pt idx="461">
                  <c:v>SRR1147259</c:v>
                </c:pt>
                <c:pt idx="462">
                  <c:v>SRR1147260</c:v>
                </c:pt>
                <c:pt idx="463">
                  <c:v>SRR1147261</c:v>
                </c:pt>
                <c:pt idx="464">
                  <c:v>SRR1147262</c:v>
                </c:pt>
                <c:pt idx="465">
                  <c:v>SRR1147263</c:v>
                </c:pt>
                <c:pt idx="466">
                  <c:v>SRR1147264</c:v>
                </c:pt>
                <c:pt idx="467">
                  <c:v>SRR1147265</c:v>
                </c:pt>
                <c:pt idx="468">
                  <c:v>SRR1147266</c:v>
                </c:pt>
                <c:pt idx="469">
                  <c:v>SRR1147267</c:v>
                </c:pt>
                <c:pt idx="470">
                  <c:v>SRR1147268</c:v>
                </c:pt>
                <c:pt idx="471">
                  <c:v>SRR1147269</c:v>
                </c:pt>
                <c:pt idx="472">
                  <c:v>SRR1147270</c:v>
                </c:pt>
                <c:pt idx="473">
                  <c:v>SRR1147271</c:v>
                </c:pt>
                <c:pt idx="474">
                  <c:v>SRR1147272</c:v>
                </c:pt>
                <c:pt idx="475">
                  <c:v>SRR1147273</c:v>
                </c:pt>
                <c:pt idx="476">
                  <c:v>SRR1147274</c:v>
                </c:pt>
                <c:pt idx="477">
                  <c:v>SRR1147275</c:v>
                </c:pt>
                <c:pt idx="478">
                  <c:v>SRR1147276</c:v>
                </c:pt>
                <c:pt idx="479">
                  <c:v>SRR1147277</c:v>
                </c:pt>
                <c:pt idx="480">
                  <c:v>SRR1147278</c:v>
                </c:pt>
                <c:pt idx="481">
                  <c:v>SRR1147279</c:v>
                </c:pt>
                <c:pt idx="482">
                  <c:v>SRR1147280</c:v>
                </c:pt>
                <c:pt idx="483">
                  <c:v>SRR1147281</c:v>
                </c:pt>
                <c:pt idx="484">
                  <c:v>SRR1147282</c:v>
                </c:pt>
                <c:pt idx="485">
                  <c:v>SRR1147283</c:v>
                </c:pt>
                <c:pt idx="486">
                  <c:v>SRR1147284</c:v>
                </c:pt>
                <c:pt idx="487">
                  <c:v>SRR1147285</c:v>
                </c:pt>
                <c:pt idx="488">
                  <c:v>SRR1147286</c:v>
                </c:pt>
                <c:pt idx="489">
                  <c:v>SRR1147287</c:v>
                </c:pt>
                <c:pt idx="490">
                  <c:v>SRR1147288</c:v>
                </c:pt>
                <c:pt idx="491">
                  <c:v>SRR1147289</c:v>
                </c:pt>
                <c:pt idx="492">
                  <c:v>SRR1147290</c:v>
                </c:pt>
                <c:pt idx="493">
                  <c:v>SRR1147291</c:v>
                </c:pt>
                <c:pt idx="494">
                  <c:v>SRR1147292</c:v>
                </c:pt>
                <c:pt idx="495">
                  <c:v>SRR1147293</c:v>
                </c:pt>
                <c:pt idx="496">
                  <c:v>SRR1147294</c:v>
                </c:pt>
                <c:pt idx="497">
                  <c:v>SRR1147295</c:v>
                </c:pt>
                <c:pt idx="498">
                  <c:v>SRR1147296</c:v>
                </c:pt>
                <c:pt idx="499">
                  <c:v>SRR1147297</c:v>
                </c:pt>
                <c:pt idx="500">
                  <c:v>SRR1147298</c:v>
                </c:pt>
                <c:pt idx="501">
                  <c:v>SRR1147299</c:v>
                </c:pt>
                <c:pt idx="502">
                  <c:v>SRR1147300</c:v>
                </c:pt>
                <c:pt idx="503">
                  <c:v>SRR1147301</c:v>
                </c:pt>
                <c:pt idx="504">
                  <c:v>SRR1147302</c:v>
                </c:pt>
                <c:pt idx="505">
                  <c:v>SRR1147303</c:v>
                </c:pt>
                <c:pt idx="506">
                  <c:v>SRR1147304</c:v>
                </c:pt>
                <c:pt idx="507">
                  <c:v>SRR1147305</c:v>
                </c:pt>
                <c:pt idx="508">
                  <c:v>SRR1147306</c:v>
                </c:pt>
                <c:pt idx="509">
                  <c:v>SRR1147307</c:v>
                </c:pt>
                <c:pt idx="510">
                  <c:v>SRR1147308</c:v>
                </c:pt>
                <c:pt idx="511">
                  <c:v>SRR1147309</c:v>
                </c:pt>
                <c:pt idx="512">
                  <c:v>SRR1147310</c:v>
                </c:pt>
                <c:pt idx="513">
                  <c:v>SRR1147311</c:v>
                </c:pt>
                <c:pt idx="514">
                  <c:v>SRR1147312</c:v>
                </c:pt>
                <c:pt idx="515">
                  <c:v>SRR1147313</c:v>
                </c:pt>
                <c:pt idx="516">
                  <c:v>SRR1147314</c:v>
                </c:pt>
                <c:pt idx="517">
                  <c:v>SRR1147315</c:v>
                </c:pt>
                <c:pt idx="518">
                  <c:v>SRR1147316</c:v>
                </c:pt>
                <c:pt idx="519">
                  <c:v>SRR1147317</c:v>
                </c:pt>
                <c:pt idx="520">
                  <c:v>SRR1147318</c:v>
                </c:pt>
                <c:pt idx="521">
                  <c:v>SRR1147319</c:v>
                </c:pt>
                <c:pt idx="522">
                  <c:v>SRR1147320</c:v>
                </c:pt>
                <c:pt idx="523">
                  <c:v>SRR1147321</c:v>
                </c:pt>
                <c:pt idx="524">
                  <c:v>SRR1147322</c:v>
                </c:pt>
                <c:pt idx="525">
                  <c:v>SRR1147323</c:v>
                </c:pt>
                <c:pt idx="526">
                  <c:v>SRR1147324</c:v>
                </c:pt>
                <c:pt idx="527">
                  <c:v>SRR1147325</c:v>
                </c:pt>
                <c:pt idx="528">
                  <c:v>SRR1147326</c:v>
                </c:pt>
                <c:pt idx="529">
                  <c:v>SRR1147327</c:v>
                </c:pt>
                <c:pt idx="530">
                  <c:v>SRR1147328</c:v>
                </c:pt>
                <c:pt idx="531">
                  <c:v>SRR1147329</c:v>
                </c:pt>
                <c:pt idx="532">
                  <c:v>SRR1147330</c:v>
                </c:pt>
                <c:pt idx="533">
                  <c:v>SRR1147331</c:v>
                </c:pt>
                <c:pt idx="534">
                  <c:v>SRR1147332</c:v>
                </c:pt>
                <c:pt idx="535">
                  <c:v>SRR1147333</c:v>
                </c:pt>
                <c:pt idx="536">
                  <c:v>SRR1147334</c:v>
                </c:pt>
                <c:pt idx="537">
                  <c:v>SRR1147335</c:v>
                </c:pt>
                <c:pt idx="538">
                  <c:v>SRR1147336</c:v>
                </c:pt>
                <c:pt idx="539">
                  <c:v>SRR1147337</c:v>
                </c:pt>
                <c:pt idx="540">
                  <c:v>SRR1147338</c:v>
                </c:pt>
                <c:pt idx="541">
                  <c:v>SRR1147339</c:v>
                </c:pt>
                <c:pt idx="542">
                  <c:v>SRR1147340</c:v>
                </c:pt>
                <c:pt idx="543">
                  <c:v>SRR1147341</c:v>
                </c:pt>
                <c:pt idx="544">
                  <c:v>SRR1147342</c:v>
                </c:pt>
                <c:pt idx="545">
                  <c:v>SRR1147343</c:v>
                </c:pt>
                <c:pt idx="546">
                  <c:v>SRR1147344</c:v>
                </c:pt>
                <c:pt idx="547">
                  <c:v>SRR1147345</c:v>
                </c:pt>
                <c:pt idx="548">
                  <c:v>SRR1147346</c:v>
                </c:pt>
                <c:pt idx="549">
                  <c:v>SRR1147347</c:v>
                </c:pt>
                <c:pt idx="550">
                  <c:v>SRR1147348</c:v>
                </c:pt>
                <c:pt idx="551">
                  <c:v>SRR1147349</c:v>
                </c:pt>
                <c:pt idx="552">
                  <c:v>SRR1147350</c:v>
                </c:pt>
                <c:pt idx="553">
                  <c:v>SRR1147351</c:v>
                </c:pt>
                <c:pt idx="554">
                  <c:v>SRR1147352</c:v>
                </c:pt>
                <c:pt idx="555">
                  <c:v>SRR1147353</c:v>
                </c:pt>
                <c:pt idx="556">
                  <c:v>SRR1147354</c:v>
                </c:pt>
                <c:pt idx="557">
                  <c:v>SRR1147355</c:v>
                </c:pt>
                <c:pt idx="558">
                  <c:v>SRR1147356</c:v>
                </c:pt>
                <c:pt idx="559">
                  <c:v>SRR1147357</c:v>
                </c:pt>
                <c:pt idx="560">
                  <c:v>SRR1147358</c:v>
                </c:pt>
                <c:pt idx="561">
                  <c:v>SRR1147359</c:v>
                </c:pt>
                <c:pt idx="562">
                  <c:v>SRR1147360</c:v>
                </c:pt>
                <c:pt idx="563">
                  <c:v>SRR1147361</c:v>
                </c:pt>
                <c:pt idx="564">
                  <c:v>SRR1147362</c:v>
                </c:pt>
                <c:pt idx="565">
                  <c:v>SRR1147363</c:v>
                </c:pt>
                <c:pt idx="566">
                  <c:v>SRR1147364</c:v>
                </c:pt>
                <c:pt idx="567">
                  <c:v>SRR1147365</c:v>
                </c:pt>
                <c:pt idx="568">
                  <c:v>SRR1147366</c:v>
                </c:pt>
                <c:pt idx="569">
                  <c:v>SRR1147367</c:v>
                </c:pt>
                <c:pt idx="570">
                  <c:v>SRR1147368</c:v>
                </c:pt>
                <c:pt idx="571">
                  <c:v>SRR1147369</c:v>
                </c:pt>
                <c:pt idx="572">
                  <c:v>SRR1147370</c:v>
                </c:pt>
                <c:pt idx="573">
                  <c:v>SRR1147371</c:v>
                </c:pt>
                <c:pt idx="574">
                  <c:v>SRR1147372</c:v>
                </c:pt>
                <c:pt idx="575">
                  <c:v>SRR1147373</c:v>
                </c:pt>
                <c:pt idx="576">
                  <c:v>SRR1147374</c:v>
                </c:pt>
                <c:pt idx="577">
                  <c:v>SRR1147375</c:v>
                </c:pt>
                <c:pt idx="578">
                  <c:v>SRR1147376</c:v>
                </c:pt>
                <c:pt idx="579">
                  <c:v>SRR1147377</c:v>
                </c:pt>
                <c:pt idx="580">
                  <c:v>SRR1147378</c:v>
                </c:pt>
                <c:pt idx="581">
                  <c:v>SRR1147379</c:v>
                </c:pt>
                <c:pt idx="582">
                  <c:v>SRR1147380</c:v>
                </c:pt>
                <c:pt idx="583">
                  <c:v>SRR1147381</c:v>
                </c:pt>
                <c:pt idx="584">
                  <c:v>SRR1147382</c:v>
                </c:pt>
                <c:pt idx="585">
                  <c:v>SRR1147383</c:v>
                </c:pt>
                <c:pt idx="586">
                  <c:v>SRR1147384</c:v>
                </c:pt>
                <c:pt idx="587">
                  <c:v>SRR1147385</c:v>
                </c:pt>
                <c:pt idx="588">
                  <c:v>SRR1147386</c:v>
                </c:pt>
                <c:pt idx="589">
                  <c:v>SRR1147387</c:v>
                </c:pt>
                <c:pt idx="590">
                  <c:v>SRR1147388</c:v>
                </c:pt>
                <c:pt idx="591">
                  <c:v>SRR1147389</c:v>
                </c:pt>
                <c:pt idx="592">
                  <c:v>SRR1147390</c:v>
                </c:pt>
                <c:pt idx="593">
                  <c:v>SRR1147391</c:v>
                </c:pt>
                <c:pt idx="594">
                  <c:v>SRR1147392</c:v>
                </c:pt>
                <c:pt idx="595">
                  <c:v>SRR1147393</c:v>
                </c:pt>
                <c:pt idx="596">
                  <c:v>SRR1147394</c:v>
                </c:pt>
                <c:pt idx="597">
                  <c:v>SRR1147395</c:v>
                </c:pt>
                <c:pt idx="598">
                  <c:v>SRR1147396</c:v>
                </c:pt>
                <c:pt idx="599">
                  <c:v>SRR1147397</c:v>
                </c:pt>
                <c:pt idx="600">
                  <c:v>SRR1147398</c:v>
                </c:pt>
                <c:pt idx="601">
                  <c:v>SRR1147399</c:v>
                </c:pt>
                <c:pt idx="602">
                  <c:v>SRR1147400</c:v>
                </c:pt>
                <c:pt idx="603">
                  <c:v>SRR1147401</c:v>
                </c:pt>
                <c:pt idx="604">
                  <c:v>SRR1147402</c:v>
                </c:pt>
                <c:pt idx="605">
                  <c:v>SRR1147403</c:v>
                </c:pt>
                <c:pt idx="606">
                  <c:v>SRR1147404</c:v>
                </c:pt>
                <c:pt idx="607">
                  <c:v>SRR1147405</c:v>
                </c:pt>
                <c:pt idx="608">
                  <c:v>SRR1147406</c:v>
                </c:pt>
                <c:pt idx="609">
                  <c:v>SRR1147407</c:v>
                </c:pt>
                <c:pt idx="610">
                  <c:v>SRR1147408</c:v>
                </c:pt>
                <c:pt idx="611">
                  <c:v>SRR1147409</c:v>
                </c:pt>
                <c:pt idx="612">
                  <c:v>SRR1147410</c:v>
                </c:pt>
                <c:pt idx="613">
                  <c:v>SRR1147411</c:v>
                </c:pt>
                <c:pt idx="614">
                  <c:v>SRR1147412</c:v>
                </c:pt>
                <c:pt idx="615">
                  <c:v>SRR1147413</c:v>
                </c:pt>
                <c:pt idx="616">
                  <c:v>SRR1147414</c:v>
                </c:pt>
                <c:pt idx="617">
                  <c:v>SRR1147415</c:v>
                </c:pt>
                <c:pt idx="618">
                  <c:v>SRR1147416</c:v>
                </c:pt>
                <c:pt idx="619">
                  <c:v>SRR1147417</c:v>
                </c:pt>
                <c:pt idx="620">
                  <c:v>SRR1147418</c:v>
                </c:pt>
                <c:pt idx="621">
                  <c:v>SRR1147419</c:v>
                </c:pt>
                <c:pt idx="622">
                  <c:v>SRR1147420</c:v>
                </c:pt>
                <c:pt idx="623">
                  <c:v>SRR1147421</c:v>
                </c:pt>
                <c:pt idx="624">
                  <c:v>SRR1147422</c:v>
                </c:pt>
                <c:pt idx="625">
                  <c:v>SRR1147423</c:v>
                </c:pt>
                <c:pt idx="626">
                  <c:v>SRR1147424</c:v>
                </c:pt>
                <c:pt idx="627">
                  <c:v>SRR1147425</c:v>
                </c:pt>
                <c:pt idx="628">
                  <c:v>SRR1147427</c:v>
                </c:pt>
                <c:pt idx="629">
                  <c:v>SRR1147428</c:v>
                </c:pt>
                <c:pt idx="630">
                  <c:v>SRR1147430</c:v>
                </c:pt>
                <c:pt idx="631">
                  <c:v>SRR1147431</c:v>
                </c:pt>
                <c:pt idx="632">
                  <c:v>SRR1147433</c:v>
                </c:pt>
                <c:pt idx="633">
                  <c:v>SRR1147434</c:v>
                </c:pt>
                <c:pt idx="634">
                  <c:v>SRR1147436</c:v>
                </c:pt>
                <c:pt idx="635">
                  <c:v>SRR1147437</c:v>
                </c:pt>
                <c:pt idx="636">
                  <c:v>SRR1147438</c:v>
                </c:pt>
                <c:pt idx="637">
                  <c:v>SRR1147439</c:v>
                </c:pt>
                <c:pt idx="638">
                  <c:v>SRR1147440</c:v>
                </c:pt>
                <c:pt idx="639">
                  <c:v>SRR1147441</c:v>
                </c:pt>
                <c:pt idx="640">
                  <c:v>SRR1147442</c:v>
                </c:pt>
                <c:pt idx="641">
                  <c:v>SRR1147443</c:v>
                </c:pt>
                <c:pt idx="642">
                  <c:v>SRR1147445</c:v>
                </c:pt>
                <c:pt idx="643">
                  <c:v>SRR1147448</c:v>
                </c:pt>
                <c:pt idx="644">
                  <c:v>SRR1147449</c:v>
                </c:pt>
                <c:pt idx="645">
                  <c:v>SRR1147452</c:v>
                </c:pt>
                <c:pt idx="646">
                  <c:v>SRR1147454</c:v>
                </c:pt>
                <c:pt idx="647">
                  <c:v>SRR1147455</c:v>
                </c:pt>
                <c:pt idx="648">
                  <c:v>SRR1147456</c:v>
                </c:pt>
                <c:pt idx="649">
                  <c:v>SRR1147460</c:v>
                </c:pt>
                <c:pt idx="650">
                  <c:v>SRR1147462</c:v>
                </c:pt>
                <c:pt idx="651">
                  <c:v>SRR1147463</c:v>
                </c:pt>
                <c:pt idx="652">
                  <c:v>SRR1147464</c:v>
                </c:pt>
                <c:pt idx="653">
                  <c:v>SRR1147465</c:v>
                </c:pt>
                <c:pt idx="654">
                  <c:v>SRR1147466</c:v>
                </c:pt>
                <c:pt idx="655">
                  <c:v>SRR1147467</c:v>
                </c:pt>
                <c:pt idx="656">
                  <c:v>SRR1147468</c:v>
                </c:pt>
                <c:pt idx="657">
                  <c:v>SRR1147469</c:v>
                </c:pt>
                <c:pt idx="658">
                  <c:v>SRR1147470</c:v>
                </c:pt>
                <c:pt idx="659">
                  <c:v>SRR1147471</c:v>
                </c:pt>
                <c:pt idx="660">
                  <c:v>SRR1147472</c:v>
                </c:pt>
                <c:pt idx="661">
                  <c:v>SRR1147473</c:v>
                </c:pt>
                <c:pt idx="662">
                  <c:v>SRR1147474</c:v>
                </c:pt>
                <c:pt idx="663">
                  <c:v>SRR1147475</c:v>
                </c:pt>
                <c:pt idx="664">
                  <c:v>SRR1147476</c:v>
                </c:pt>
                <c:pt idx="665">
                  <c:v>SRR1147477</c:v>
                </c:pt>
                <c:pt idx="666">
                  <c:v>SRR1147478</c:v>
                </c:pt>
                <c:pt idx="667">
                  <c:v>SRR1147479</c:v>
                </c:pt>
                <c:pt idx="668">
                  <c:v>SRR1147480</c:v>
                </c:pt>
                <c:pt idx="669">
                  <c:v>SRR1147481</c:v>
                </c:pt>
                <c:pt idx="670">
                  <c:v>SRR1147482</c:v>
                </c:pt>
                <c:pt idx="671">
                  <c:v>SRR1147483</c:v>
                </c:pt>
                <c:pt idx="672">
                  <c:v>SRR1147484</c:v>
                </c:pt>
                <c:pt idx="673">
                  <c:v>SRR1147485</c:v>
                </c:pt>
                <c:pt idx="674">
                  <c:v>SRR1147486</c:v>
                </c:pt>
                <c:pt idx="675">
                  <c:v>SRR1147487</c:v>
                </c:pt>
                <c:pt idx="676">
                  <c:v>SRR1147488</c:v>
                </c:pt>
                <c:pt idx="677">
                  <c:v>SRR1147489</c:v>
                </c:pt>
                <c:pt idx="678">
                  <c:v>SRR1147490</c:v>
                </c:pt>
                <c:pt idx="679">
                  <c:v>SRR1147491</c:v>
                </c:pt>
                <c:pt idx="680">
                  <c:v>SRR1147492</c:v>
                </c:pt>
                <c:pt idx="681">
                  <c:v>SRR1147493</c:v>
                </c:pt>
                <c:pt idx="682">
                  <c:v>SRR1147494</c:v>
                </c:pt>
                <c:pt idx="683">
                  <c:v>SRR1147495</c:v>
                </c:pt>
                <c:pt idx="684">
                  <c:v>SRR1147496</c:v>
                </c:pt>
                <c:pt idx="685">
                  <c:v>SRR1147497</c:v>
                </c:pt>
                <c:pt idx="686">
                  <c:v>SRR1147498</c:v>
                </c:pt>
                <c:pt idx="687">
                  <c:v>SRR1147499</c:v>
                </c:pt>
                <c:pt idx="688">
                  <c:v>SRR1147500</c:v>
                </c:pt>
                <c:pt idx="689">
                  <c:v>SRR1147501</c:v>
                </c:pt>
                <c:pt idx="690">
                  <c:v>SRR1147502</c:v>
                </c:pt>
                <c:pt idx="691">
                  <c:v>SRR1147503</c:v>
                </c:pt>
                <c:pt idx="692">
                  <c:v>SRR1147504</c:v>
                </c:pt>
                <c:pt idx="693">
                  <c:v>SRR1147505</c:v>
                </c:pt>
                <c:pt idx="694">
                  <c:v>SRR1147506</c:v>
                </c:pt>
                <c:pt idx="695">
                  <c:v>SRR1147507</c:v>
                </c:pt>
                <c:pt idx="696">
                  <c:v>SRR1147508</c:v>
                </c:pt>
                <c:pt idx="697">
                  <c:v>SRR1147509</c:v>
                </c:pt>
                <c:pt idx="698">
                  <c:v>SRR1147510</c:v>
                </c:pt>
                <c:pt idx="699">
                  <c:v>SRR1147511</c:v>
                </c:pt>
                <c:pt idx="700">
                  <c:v>SRR1147512</c:v>
                </c:pt>
                <c:pt idx="701">
                  <c:v>SRR1147513</c:v>
                </c:pt>
                <c:pt idx="702">
                  <c:v>SRR1147514</c:v>
                </c:pt>
                <c:pt idx="703">
                  <c:v>SRR1147515</c:v>
                </c:pt>
                <c:pt idx="704">
                  <c:v>SRR1147516</c:v>
                </c:pt>
                <c:pt idx="705">
                  <c:v>SRR1147517</c:v>
                </c:pt>
                <c:pt idx="706">
                  <c:v>SRR1147518</c:v>
                </c:pt>
                <c:pt idx="707">
                  <c:v>SRR1147519</c:v>
                </c:pt>
                <c:pt idx="708">
                  <c:v>SRR1147520</c:v>
                </c:pt>
                <c:pt idx="709">
                  <c:v>SRR1147521</c:v>
                </c:pt>
                <c:pt idx="710">
                  <c:v>SRR1147522</c:v>
                </c:pt>
                <c:pt idx="711">
                  <c:v>SRR1147523</c:v>
                </c:pt>
                <c:pt idx="712">
                  <c:v>SRR1147524</c:v>
                </c:pt>
                <c:pt idx="713">
                  <c:v>SRR1147525</c:v>
                </c:pt>
                <c:pt idx="714">
                  <c:v>SRR1147526</c:v>
                </c:pt>
                <c:pt idx="715">
                  <c:v>SRR1147527</c:v>
                </c:pt>
                <c:pt idx="716">
                  <c:v>SRR1147528</c:v>
                </c:pt>
                <c:pt idx="717">
                  <c:v>SRR1147529</c:v>
                </c:pt>
                <c:pt idx="718">
                  <c:v>SRR1147530</c:v>
                </c:pt>
                <c:pt idx="719">
                  <c:v>SRR1147531</c:v>
                </c:pt>
                <c:pt idx="720">
                  <c:v>SRR1147532</c:v>
                </c:pt>
                <c:pt idx="721">
                  <c:v>SRR1147533</c:v>
                </c:pt>
                <c:pt idx="722">
                  <c:v>SRR1147534</c:v>
                </c:pt>
                <c:pt idx="723">
                  <c:v>SRR1147535</c:v>
                </c:pt>
                <c:pt idx="724">
                  <c:v>SRR1147536</c:v>
                </c:pt>
                <c:pt idx="725">
                  <c:v>SRR1147537</c:v>
                </c:pt>
                <c:pt idx="726">
                  <c:v>SRR1147538</c:v>
                </c:pt>
                <c:pt idx="727">
                  <c:v>SRR1147539</c:v>
                </c:pt>
                <c:pt idx="728">
                  <c:v>SRR1147540</c:v>
                </c:pt>
                <c:pt idx="729">
                  <c:v>SRR1147541</c:v>
                </c:pt>
                <c:pt idx="730">
                  <c:v>SRR1147542</c:v>
                </c:pt>
                <c:pt idx="731">
                  <c:v>SRR1147543</c:v>
                </c:pt>
                <c:pt idx="732">
                  <c:v>SRR1147544</c:v>
                </c:pt>
                <c:pt idx="733">
                  <c:v>SRR1147545</c:v>
                </c:pt>
                <c:pt idx="734">
                  <c:v>SRR1147546</c:v>
                </c:pt>
                <c:pt idx="735">
                  <c:v>SRR1147547</c:v>
                </c:pt>
                <c:pt idx="736">
                  <c:v>SRR1147548</c:v>
                </c:pt>
                <c:pt idx="737">
                  <c:v>SRR1147549</c:v>
                </c:pt>
                <c:pt idx="738">
                  <c:v>SRR1147550</c:v>
                </c:pt>
                <c:pt idx="739">
                  <c:v>SRR1147551</c:v>
                </c:pt>
                <c:pt idx="740">
                  <c:v>SRR1147552</c:v>
                </c:pt>
                <c:pt idx="741">
                  <c:v>SRR1147553</c:v>
                </c:pt>
                <c:pt idx="742">
                  <c:v>SRR1147554</c:v>
                </c:pt>
                <c:pt idx="743">
                  <c:v>SRR1147555</c:v>
                </c:pt>
                <c:pt idx="744">
                  <c:v>SRR1147556</c:v>
                </c:pt>
                <c:pt idx="745">
                  <c:v>SRR1147557</c:v>
                </c:pt>
                <c:pt idx="746">
                  <c:v>SRR1147558</c:v>
                </c:pt>
                <c:pt idx="747">
                  <c:v>SRR1147559</c:v>
                </c:pt>
                <c:pt idx="748">
                  <c:v>SRR1147560</c:v>
                </c:pt>
                <c:pt idx="749">
                  <c:v>SRR1147561</c:v>
                </c:pt>
                <c:pt idx="750">
                  <c:v>SRR1147562</c:v>
                </c:pt>
                <c:pt idx="751">
                  <c:v>SRR1147563</c:v>
                </c:pt>
                <c:pt idx="752">
                  <c:v>SRR1147564</c:v>
                </c:pt>
                <c:pt idx="753">
                  <c:v>SRR1147565</c:v>
                </c:pt>
                <c:pt idx="754">
                  <c:v>SRR1147566</c:v>
                </c:pt>
                <c:pt idx="755">
                  <c:v>SRR1147567</c:v>
                </c:pt>
                <c:pt idx="756">
                  <c:v>SRR1147568</c:v>
                </c:pt>
                <c:pt idx="757">
                  <c:v>SRR1147569</c:v>
                </c:pt>
                <c:pt idx="758">
                  <c:v>SRR1147570</c:v>
                </c:pt>
                <c:pt idx="759">
                  <c:v>SRR1147571</c:v>
                </c:pt>
                <c:pt idx="760">
                  <c:v>SRR1147572</c:v>
                </c:pt>
                <c:pt idx="761">
                  <c:v>SRR1147573</c:v>
                </c:pt>
                <c:pt idx="762">
                  <c:v>SRR1147574</c:v>
                </c:pt>
                <c:pt idx="763">
                  <c:v>SRR1147575</c:v>
                </c:pt>
                <c:pt idx="764">
                  <c:v>SRR1147576</c:v>
                </c:pt>
                <c:pt idx="765">
                  <c:v>SRR1147577</c:v>
                </c:pt>
                <c:pt idx="766">
                  <c:v>SRR1147578</c:v>
                </c:pt>
                <c:pt idx="767">
                  <c:v>SRR1147579</c:v>
                </c:pt>
                <c:pt idx="768">
                  <c:v>SRR1147580</c:v>
                </c:pt>
                <c:pt idx="769">
                  <c:v>SRR1147581</c:v>
                </c:pt>
                <c:pt idx="770">
                  <c:v>SRR1147582</c:v>
                </c:pt>
                <c:pt idx="771">
                  <c:v>SRR1147583</c:v>
                </c:pt>
                <c:pt idx="772">
                  <c:v>SRR1147584</c:v>
                </c:pt>
                <c:pt idx="773">
                  <c:v>SRR1147585</c:v>
                </c:pt>
                <c:pt idx="774">
                  <c:v>SRR1147586</c:v>
                </c:pt>
                <c:pt idx="775">
                  <c:v>SRR1147587</c:v>
                </c:pt>
                <c:pt idx="776">
                  <c:v>SRR1147588</c:v>
                </c:pt>
                <c:pt idx="777">
                  <c:v>SRR1147589</c:v>
                </c:pt>
                <c:pt idx="778">
                  <c:v>SRR1147590</c:v>
                </c:pt>
                <c:pt idx="779">
                  <c:v>SRR1147591</c:v>
                </c:pt>
                <c:pt idx="780">
                  <c:v>SRR1147592</c:v>
                </c:pt>
                <c:pt idx="781">
                  <c:v>SRR1147593</c:v>
                </c:pt>
                <c:pt idx="782">
                  <c:v>SRR1147594</c:v>
                </c:pt>
                <c:pt idx="783">
                  <c:v>SRR1147595</c:v>
                </c:pt>
                <c:pt idx="784">
                  <c:v>SRR1147596</c:v>
                </c:pt>
                <c:pt idx="785">
                  <c:v>SRR1147597</c:v>
                </c:pt>
                <c:pt idx="786">
                  <c:v>SRR1147598</c:v>
                </c:pt>
                <c:pt idx="787">
                  <c:v>SRR1147599</c:v>
                </c:pt>
                <c:pt idx="788">
                  <c:v>SRR1147600</c:v>
                </c:pt>
                <c:pt idx="789">
                  <c:v>SRR1147601</c:v>
                </c:pt>
                <c:pt idx="790">
                  <c:v>SRR1147602</c:v>
                </c:pt>
                <c:pt idx="791">
                  <c:v>SRR1147603</c:v>
                </c:pt>
                <c:pt idx="792">
                  <c:v>SRR1147604</c:v>
                </c:pt>
                <c:pt idx="793">
                  <c:v>SRR1147605</c:v>
                </c:pt>
                <c:pt idx="794">
                  <c:v>SRR1147606</c:v>
                </c:pt>
                <c:pt idx="795">
                  <c:v>SRR1147607</c:v>
                </c:pt>
                <c:pt idx="796">
                  <c:v>SRR1147608</c:v>
                </c:pt>
                <c:pt idx="797">
                  <c:v>SRR1147609</c:v>
                </c:pt>
                <c:pt idx="798">
                  <c:v>SRR1147610</c:v>
                </c:pt>
                <c:pt idx="799">
                  <c:v>SRR1147611</c:v>
                </c:pt>
                <c:pt idx="800">
                  <c:v>SRR1147612</c:v>
                </c:pt>
                <c:pt idx="801">
                  <c:v>SRR1147613</c:v>
                </c:pt>
                <c:pt idx="802">
                  <c:v>SRR1147614</c:v>
                </c:pt>
                <c:pt idx="803">
                  <c:v>SRR1147615</c:v>
                </c:pt>
                <c:pt idx="804">
                  <c:v>SRR1147616</c:v>
                </c:pt>
                <c:pt idx="805">
                  <c:v>SRR1147617</c:v>
                </c:pt>
                <c:pt idx="806">
                  <c:v>SRR1147618</c:v>
                </c:pt>
                <c:pt idx="807">
                  <c:v>SRR1147619</c:v>
                </c:pt>
                <c:pt idx="808">
                  <c:v>SRR1147620</c:v>
                </c:pt>
                <c:pt idx="809">
                  <c:v>SRR1147621</c:v>
                </c:pt>
                <c:pt idx="810">
                  <c:v>SRR1147622</c:v>
                </c:pt>
                <c:pt idx="811">
                  <c:v>SRR1147623</c:v>
                </c:pt>
                <c:pt idx="812">
                  <c:v>SRR1147624</c:v>
                </c:pt>
                <c:pt idx="813">
                  <c:v>SRR1147625</c:v>
                </c:pt>
                <c:pt idx="814">
                  <c:v>SRR1147626</c:v>
                </c:pt>
                <c:pt idx="815">
                  <c:v>SRR1147627</c:v>
                </c:pt>
                <c:pt idx="816">
                  <c:v>SRR1147628</c:v>
                </c:pt>
                <c:pt idx="817">
                  <c:v>SRR1147629</c:v>
                </c:pt>
                <c:pt idx="818">
                  <c:v>SRR1147630</c:v>
                </c:pt>
                <c:pt idx="819">
                  <c:v>SRR1147631</c:v>
                </c:pt>
                <c:pt idx="820">
                  <c:v>SRR1147632</c:v>
                </c:pt>
                <c:pt idx="821">
                  <c:v>SRR1147633</c:v>
                </c:pt>
                <c:pt idx="822">
                  <c:v>SRR1147634</c:v>
                </c:pt>
                <c:pt idx="823">
                  <c:v>SRR1147635</c:v>
                </c:pt>
                <c:pt idx="824">
                  <c:v>SRR1147636</c:v>
                </c:pt>
                <c:pt idx="825">
                  <c:v>SRR1147637</c:v>
                </c:pt>
                <c:pt idx="826">
                  <c:v>SRR1147638</c:v>
                </c:pt>
                <c:pt idx="827">
                  <c:v>SRR1147639</c:v>
                </c:pt>
                <c:pt idx="828">
                  <c:v>SRR1147640</c:v>
                </c:pt>
                <c:pt idx="829">
                  <c:v>SRR1147641</c:v>
                </c:pt>
                <c:pt idx="830">
                  <c:v>SRR1147642</c:v>
                </c:pt>
                <c:pt idx="831">
                  <c:v>SRR1147643</c:v>
                </c:pt>
                <c:pt idx="832">
                  <c:v>SRR1147644</c:v>
                </c:pt>
                <c:pt idx="833">
                  <c:v>SRR1147645</c:v>
                </c:pt>
                <c:pt idx="834">
                  <c:v>SRR1147646</c:v>
                </c:pt>
                <c:pt idx="835">
                  <c:v>SRR1147647</c:v>
                </c:pt>
                <c:pt idx="836">
                  <c:v>SRR1147648</c:v>
                </c:pt>
                <c:pt idx="837">
                  <c:v>SRR1147649</c:v>
                </c:pt>
                <c:pt idx="838">
                  <c:v>SRR1147650</c:v>
                </c:pt>
                <c:pt idx="839">
                  <c:v>SRR1147651</c:v>
                </c:pt>
                <c:pt idx="840">
                  <c:v>SRR1147652</c:v>
                </c:pt>
                <c:pt idx="841">
                  <c:v>SRR1147653</c:v>
                </c:pt>
                <c:pt idx="842">
                  <c:v>SRR1147654</c:v>
                </c:pt>
                <c:pt idx="843">
                  <c:v>SRR1147655</c:v>
                </c:pt>
                <c:pt idx="844">
                  <c:v>SRR1147656</c:v>
                </c:pt>
                <c:pt idx="845">
                  <c:v>SRR1147657</c:v>
                </c:pt>
                <c:pt idx="846">
                  <c:v>SRR1147658</c:v>
                </c:pt>
                <c:pt idx="847">
                  <c:v>SRR1147659</c:v>
                </c:pt>
                <c:pt idx="848">
                  <c:v>SRR1147660</c:v>
                </c:pt>
                <c:pt idx="849">
                  <c:v>SRR1147661</c:v>
                </c:pt>
                <c:pt idx="850">
                  <c:v>SRR1147662</c:v>
                </c:pt>
                <c:pt idx="851">
                  <c:v>SRR1147663</c:v>
                </c:pt>
                <c:pt idx="852">
                  <c:v>SRR1147664</c:v>
                </c:pt>
                <c:pt idx="853">
                  <c:v>SRR1147665</c:v>
                </c:pt>
                <c:pt idx="854">
                  <c:v>SRR1147666</c:v>
                </c:pt>
                <c:pt idx="855">
                  <c:v>SRR1147667</c:v>
                </c:pt>
                <c:pt idx="856">
                  <c:v>SRR1147668</c:v>
                </c:pt>
                <c:pt idx="857">
                  <c:v>SRR1147669</c:v>
                </c:pt>
                <c:pt idx="858">
                  <c:v>SRR1147670</c:v>
                </c:pt>
                <c:pt idx="859">
                  <c:v>SRR1147671</c:v>
                </c:pt>
                <c:pt idx="860">
                  <c:v>SRR1147672</c:v>
                </c:pt>
                <c:pt idx="861">
                  <c:v>SRR1147673</c:v>
                </c:pt>
                <c:pt idx="862">
                  <c:v>SRR1147674</c:v>
                </c:pt>
                <c:pt idx="863">
                  <c:v>SRR1147675</c:v>
                </c:pt>
                <c:pt idx="864">
                  <c:v>SRR1147676</c:v>
                </c:pt>
                <c:pt idx="865">
                  <c:v>SRR1147677</c:v>
                </c:pt>
                <c:pt idx="866">
                  <c:v>SRR1147678</c:v>
                </c:pt>
                <c:pt idx="867">
                  <c:v>SRR1147679</c:v>
                </c:pt>
                <c:pt idx="868">
                  <c:v>SRR1147680</c:v>
                </c:pt>
                <c:pt idx="869">
                  <c:v>SRR1147681</c:v>
                </c:pt>
                <c:pt idx="870">
                  <c:v>SRR1147682</c:v>
                </c:pt>
                <c:pt idx="871">
                  <c:v>SRR1147683</c:v>
                </c:pt>
                <c:pt idx="872">
                  <c:v>SRR1147684</c:v>
                </c:pt>
                <c:pt idx="873">
                  <c:v>SRR1147685</c:v>
                </c:pt>
                <c:pt idx="874">
                  <c:v>SRR1147686</c:v>
                </c:pt>
                <c:pt idx="875">
                  <c:v>SRR1147687</c:v>
                </c:pt>
                <c:pt idx="876">
                  <c:v>SRR1147688</c:v>
                </c:pt>
                <c:pt idx="877">
                  <c:v>SRR1147689</c:v>
                </c:pt>
                <c:pt idx="878">
                  <c:v>SRR1147690</c:v>
                </c:pt>
                <c:pt idx="879">
                  <c:v>SRR1147691</c:v>
                </c:pt>
                <c:pt idx="880">
                  <c:v>SRR1147692</c:v>
                </c:pt>
                <c:pt idx="881">
                  <c:v>SRR1147693</c:v>
                </c:pt>
                <c:pt idx="882">
                  <c:v>SRR1147694</c:v>
                </c:pt>
                <c:pt idx="883">
                  <c:v>SRR1147695</c:v>
                </c:pt>
                <c:pt idx="884">
                  <c:v>SRR1147696</c:v>
                </c:pt>
                <c:pt idx="885">
                  <c:v>SRR1147697</c:v>
                </c:pt>
                <c:pt idx="886">
                  <c:v>SRR1147698</c:v>
                </c:pt>
                <c:pt idx="887">
                  <c:v>SRR1147699</c:v>
                </c:pt>
                <c:pt idx="888">
                  <c:v>SRR1147700</c:v>
                </c:pt>
                <c:pt idx="889">
                  <c:v>SRR1147701</c:v>
                </c:pt>
                <c:pt idx="890">
                  <c:v>SRR1147702</c:v>
                </c:pt>
                <c:pt idx="891">
                  <c:v>SRR1147703</c:v>
                </c:pt>
                <c:pt idx="892">
                  <c:v>SRR1147704</c:v>
                </c:pt>
                <c:pt idx="893">
                  <c:v>SRR1147705</c:v>
                </c:pt>
                <c:pt idx="894">
                  <c:v>SRR1147706</c:v>
                </c:pt>
                <c:pt idx="895">
                  <c:v>SRR1147707</c:v>
                </c:pt>
                <c:pt idx="896">
                  <c:v>SRR1147708</c:v>
                </c:pt>
                <c:pt idx="897">
                  <c:v>SRR1147709</c:v>
                </c:pt>
                <c:pt idx="898">
                  <c:v>SRR1147710</c:v>
                </c:pt>
                <c:pt idx="899">
                  <c:v>SRR1147711</c:v>
                </c:pt>
                <c:pt idx="900">
                  <c:v>SRR1147712</c:v>
                </c:pt>
                <c:pt idx="901">
                  <c:v>SRR1147713</c:v>
                </c:pt>
                <c:pt idx="902">
                  <c:v>SRR1147714</c:v>
                </c:pt>
                <c:pt idx="903">
                  <c:v>SRR1147715</c:v>
                </c:pt>
                <c:pt idx="904">
                  <c:v>SRR1147716</c:v>
                </c:pt>
                <c:pt idx="905">
                  <c:v>SRR1147717</c:v>
                </c:pt>
                <c:pt idx="906">
                  <c:v>SRR1147718</c:v>
                </c:pt>
                <c:pt idx="907">
                  <c:v>SRR1147719</c:v>
                </c:pt>
                <c:pt idx="908">
                  <c:v>SRR1147720</c:v>
                </c:pt>
                <c:pt idx="909">
                  <c:v>SRR1147721</c:v>
                </c:pt>
                <c:pt idx="910">
                  <c:v>SRR1147722</c:v>
                </c:pt>
                <c:pt idx="911">
                  <c:v>SRR1147723</c:v>
                </c:pt>
                <c:pt idx="912">
                  <c:v>SRR1147724</c:v>
                </c:pt>
                <c:pt idx="913">
                  <c:v>SRR1147725</c:v>
                </c:pt>
                <c:pt idx="914">
                  <c:v>SRR1147726</c:v>
                </c:pt>
                <c:pt idx="915">
                  <c:v>SRR1147727</c:v>
                </c:pt>
                <c:pt idx="916">
                  <c:v>SRR1147728</c:v>
                </c:pt>
                <c:pt idx="917">
                  <c:v>SRR1147729</c:v>
                </c:pt>
                <c:pt idx="918">
                  <c:v>SRR1147730</c:v>
                </c:pt>
                <c:pt idx="919">
                  <c:v>SRR1147731</c:v>
                </c:pt>
                <c:pt idx="920">
                  <c:v>SRR1147732</c:v>
                </c:pt>
                <c:pt idx="921">
                  <c:v>SRR1147733</c:v>
                </c:pt>
                <c:pt idx="922">
                  <c:v>SRR1147734</c:v>
                </c:pt>
                <c:pt idx="923">
                  <c:v>SRR1147735</c:v>
                </c:pt>
                <c:pt idx="924">
                  <c:v>SRR1147736</c:v>
                </c:pt>
                <c:pt idx="925">
                  <c:v>SRR1147737</c:v>
                </c:pt>
                <c:pt idx="926">
                  <c:v>SRR1147738</c:v>
                </c:pt>
                <c:pt idx="927">
                  <c:v>SRR1147739</c:v>
                </c:pt>
                <c:pt idx="928">
                  <c:v>SRR1147740</c:v>
                </c:pt>
                <c:pt idx="929">
                  <c:v>SRR1147741</c:v>
                </c:pt>
                <c:pt idx="930">
                  <c:v>SRR1147742</c:v>
                </c:pt>
                <c:pt idx="931">
                  <c:v>SRR1147743</c:v>
                </c:pt>
                <c:pt idx="932">
                  <c:v>SRR1147744</c:v>
                </c:pt>
                <c:pt idx="933">
                  <c:v>SRR1147745</c:v>
                </c:pt>
                <c:pt idx="934">
                  <c:v>SRR1147746</c:v>
                </c:pt>
                <c:pt idx="935">
                  <c:v>SRR1147747</c:v>
                </c:pt>
                <c:pt idx="936">
                  <c:v>SRR1147748</c:v>
                </c:pt>
                <c:pt idx="937">
                  <c:v>SRR1147749</c:v>
                </c:pt>
                <c:pt idx="938">
                  <c:v>SRR1147750</c:v>
                </c:pt>
                <c:pt idx="939">
                  <c:v>SRR1147751</c:v>
                </c:pt>
                <c:pt idx="940">
                  <c:v>SRR1147752</c:v>
                </c:pt>
                <c:pt idx="941">
                  <c:v>SRR1147753</c:v>
                </c:pt>
                <c:pt idx="942">
                  <c:v>SRR1147754</c:v>
                </c:pt>
                <c:pt idx="943">
                  <c:v>SRR1147755</c:v>
                </c:pt>
                <c:pt idx="944">
                  <c:v>SRR1147756</c:v>
                </c:pt>
                <c:pt idx="945">
                  <c:v>SRR1147757</c:v>
                </c:pt>
                <c:pt idx="946">
                  <c:v>SRR1147758</c:v>
                </c:pt>
                <c:pt idx="947">
                  <c:v>SRR1147759</c:v>
                </c:pt>
                <c:pt idx="948">
                  <c:v>SRR1147760</c:v>
                </c:pt>
                <c:pt idx="949">
                  <c:v>SRR1147761</c:v>
                </c:pt>
                <c:pt idx="950">
                  <c:v>SRR1147762</c:v>
                </c:pt>
                <c:pt idx="951">
                  <c:v>SRR1147763</c:v>
                </c:pt>
                <c:pt idx="952">
                  <c:v>SRR1147764</c:v>
                </c:pt>
                <c:pt idx="953">
                  <c:v>SRR1147765</c:v>
                </c:pt>
                <c:pt idx="954">
                  <c:v>SRR1147766</c:v>
                </c:pt>
                <c:pt idx="955">
                  <c:v>SRR1147767</c:v>
                </c:pt>
                <c:pt idx="956">
                  <c:v>SRR1147768</c:v>
                </c:pt>
                <c:pt idx="957">
                  <c:v>SRR1147769</c:v>
                </c:pt>
                <c:pt idx="958">
                  <c:v>SRR1147770</c:v>
                </c:pt>
                <c:pt idx="959">
                  <c:v>SRR1147771</c:v>
                </c:pt>
                <c:pt idx="960">
                  <c:v>SRR1147772</c:v>
                </c:pt>
                <c:pt idx="961">
                  <c:v>SRR1147773</c:v>
                </c:pt>
                <c:pt idx="962">
                  <c:v>SRR1147774</c:v>
                </c:pt>
                <c:pt idx="963">
                  <c:v>SRR1147775</c:v>
                </c:pt>
                <c:pt idx="964">
                  <c:v>SRR1147776</c:v>
                </c:pt>
                <c:pt idx="965">
                  <c:v>SRR1147777</c:v>
                </c:pt>
                <c:pt idx="966">
                  <c:v>SRR1147778</c:v>
                </c:pt>
                <c:pt idx="967">
                  <c:v>SRR1147779</c:v>
                </c:pt>
                <c:pt idx="968">
                  <c:v>SRR1147780</c:v>
                </c:pt>
                <c:pt idx="969">
                  <c:v>SRR1147781</c:v>
                </c:pt>
                <c:pt idx="970">
                  <c:v>SRR1147782</c:v>
                </c:pt>
                <c:pt idx="971">
                  <c:v>SRR1147783</c:v>
                </c:pt>
                <c:pt idx="972">
                  <c:v>SRR1147784</c:v>
                </c:pt>
                <c:pt idx="973">
                  <c:v>SRR1147785</c:v>
                </c:pt>
                <c:pt idx="974">
                  <c:v>SRR1147786</c:v>
                </c:pt>
                <c:pt idx="975">
                  <c:v>SRR1147787</c:v>
                </c:pt>
                <c:pt idx="976">
                  <c:v>SRR1147788</c:v>
                </c:pt>
                <c:pt idx="977">
                  <c:v>SRR1147789</c:v>
                </c:pt>
                <c:pt idx="978">
                  <c:v>SRR1147790</c:v>
                </c:pt>
                <c:pt idx="979">
                  <c:v>SRR1147791</c:v>
                </c:pt>
                <c:pt idx="980">
                  <c:v>SRR1147792</c:v>
                </c:pt>
                <c:pt idx="981">
                  <c:v>SRR1147793</c:v>
                </c:pt>
                <c:pt idx="982">
                  <c:v>SRR1147794</c:v>
                </c:pt>
                <c:pt idx="983">
                  <c:v>SRR1147795</c:v>
                </c:pt>
                <c:pt idx="984">
                  <c:v>SRR1147796</c:v>
                </c:pt>
                <c:pt idx="985">
                  <c:v>SRR1147797</c:v>
                </c:pt>
                <c:pt idx="986">
                  <c:v>SRR1147798</c:v>
                </c:pt>
                <c:pt idx="987">
                  <c:v>SRR1147799</c:v>
                </c:pt>
                <c:pt idx="988">
                  <c:v>SRR1147800</c:v>
                </c:pt>
                <c:pt idx="989">
                  <c:v>SRR1147801</c:v>
                </c:pt>
                <c:pt idx="990">
                  <c:v>SRR1147802</c:v>
                </c:pt>
                <c:pt idx="991">
                  <c:v>SRR1147803</c:v>
                </c:pt>
                <c:pt idx="992">
                  <c:v>SRR1147804</c:v>
                </c:pt>
                <c:pt idx="993">
                  <c:v>SRR1147805</c:v>
                </c:pt>
                <c:pt idx="994">
                  <c:v>SRR1147806</c:v>
                </c:pt>
                <c:pt idx="995">
                  <c:v>SRR1147807</c:v>
                </c:pt>
                <c:pt idx="996">
                  <c:v>SRR1147808</c:v>
                </c:pt>
                <c:pt idx="997">
                  <c:v>SRR1147809</c:v>
                </c:pt>
                <c:pt idx="998">
                  <c:v>SRR1147810</c:v>
                </c:pt>
                <c:pt idx="999">
                  <c:v>SRR1147811</c:v>
                </c:pt>
                <c:pt idx="1000">
                  <c:v>SRR1147812</c:v>
                </c:pt>
                <c:pt idx="1001">
                  <c:v>SRR1147813</c:v>
                </c:pt>
                <c:pt idx="1002">
                  <c:v>SRR1147814</c:v>
                </c:pt>
                <c:pt idx="1003">
                  <c:v>SRR1147815</c:v>
                </c:pt>
                <c:pt idx="1004">
                  <c:v>SRR1147816</c:v>
                </c:pt>
                <c:pt idx="1005">
                  <c:v>SRR1147817</c:v>
                </c:pt>
                <c:pt idx="1006">
                  <c:v>SRR1147818</c:v>
                </c:pt>
                <c:pt idx="1007">
                  <c:v>SRR1147819</c:v>
                </c:pt>
                <c:pt idx="1008">
                  <c:v>SRR1147820</c:v>
                </c:pt>
                <c:pt idx="1009">
                  <c:v>SRR1147821</c:v>
                </c:pt>
                <c:pt idx="1010">
                  <c:v>SRR1147822</c:v>
                </c:pt>
                <c:pt idx="1011">
                  <c:v>SRR1147823</c:v>
                </c:pt>
                <c:pt idx="1012">
                  <c:v>SRR1147824</c:v>
                </c:pt>
                <c:pt idx="1013">
                  <c:v>SRR1147825</c:v>
                </c:pt>
                <c:pt idx="1014">
                  <c:v>SRR1147826</c:v>
                </c:pt>
                <c:pt idx="1015">
                  <c:v>SRR1147827</c:v>
                </c:pt>
                <c:pt idx="1016">
                  <c:v>SRR1147828</c:v>
                </c:pt>
                <c:pt idx="1017">
                  <c:v>SRR1147829</c:v>
                </c:pt>
                <c:pt idx="1018">
                  <c:v>SRR1147830</c:v>
                </c:pt>
                <c:pt idx="1019">
                  <c:v>SRR1147831</c:v>
                </c:pt>
                <c:pt idx="1020">
                  <c:v>SRR1147832</c:v>
                </c:pt>
                <c:pt idx="1021">
                  <c:v>SRR1147833</c:v>
                </c:pt>
                <c:pt idx="1022">
                  <c:v>SRR1147834</c:v>
                </c:pt>
                <c:pt idx="1023">
                  <c:v>SRR1147835</c:v>
                </c:pt>
                <c:pt idx="1024">
                  <c:v>SRR1147836</c:v>
                </c:pt>
                <c:pt idx="1025">
                  <c:v>SRR1147837</c:v>
                </c:pt>
                <c:pt idx="1026">
                  <c:v>SRR1147838</c:v>
                </c:pt>
                <c:pt idx="1027">
                  <c:v>SRR1147839</c:v>
                </c:pt>
                <c:pt idx="1028">
                  <c:v>SRR1147840</c:v>
                </c:pt>
                <c:pt idx="1029">
                  <c:v>SRR1147841</c:v>
                </c:pt>
                <c:pt idx="1030">
                  <c:v>SRR1147842</c:v>
                </c:pt>
                <c:pt idx="1031">
                  <c:v>SRR1147843</c:v>
                </c:pt>
                <c:pt idx="1032">
                  <c:v>SRR1147844</c:v>
                </c:pt>
                <c:pt idx="1033">
                  <c:v>SRR1147845</c:v>
                </c:pt>
                <c:pt idx="1034">
                  <c:v>SRR1147846</c:v>
                </c:pt>
                <c:pt idx="1035">
                  <c:v>SRR1147847</c:v>
                </c:pt>
                <c:pt idx="1036">
                  <c:v>SRR1147848</c:v>
                </c:pt>
                <c:pt idx="1037">
                  <c:v>SRR1147849</c:v>
                </c:pt>
                <c:pt idx="1038">
                  <c:v>SRR1147850</c:v>
                </c:pt>
                <c:pt idx="1039">
                  <c:v>SRR1147851</c:v>
                </c:pt>
                <c:pt idx="1040">
                  <c:v>SRR1147852</c:v>
                </c:pt>
                <c:pt idx="1041">
                  <c:v>SRR1147853</c:v>
                </c:pt>
                <c:pt idx="1042">
                  <c:v>SRR1147854</c:v>
                </c:pt>
                <c:pt idx="1043">
                  <c:v>SRR1147855</c:v>
                </c:pt>
                <c:pt idx="1044">
                  <c:v>SRR1147856</c:v>
                </c:pt>
                <c:pt idx="1045">
                  <c:v>SRR1147857</c:v>
                </c:pt>
                <c:pt idx="1046">
                  <c:v>SRR1147858</c:v>
                </c:pt>
                <c:pt idx="1047">
                  <c:v>SRR1147859</c:v>
                </c:pt>
                <c:pt idx="1048">
                  <c:v>SRR1147860</c:v>
                </c:pt>
                <c:pt idx="1049">
                  <c:v>SRR1147861</c:v>
                </c:pt>
                <c:pt idx="1050">
                  <c:v>SRR1147862</c:v>
                </c:pt>
                <c:pt idx="1051">
                  <c:v>SRR1147863</c:v>
                </c:pt>
                <c:pt idx="1052">
                  <c:v>SRR1147864</c:v>
                </c:pt>
                <c:pt idx="1053">
                  <c:v>SRR1147865</c:v>
                </c:pt>
                <c:pt idx="1054">
                  <c:v>SRR1147866</c:v>
                </c:pt>
                <c:pt idx="1055">
                  <c:v>SRR1147867</c:v>
                </c:pt>
                <c:pt idx="1056">
                  <c:v>SRR1147868</c:v>
                </c:pt>
                <c:pt idx="1057">
                  <c:v>SRR1147869</c:v>
                </c:pt>
                <c:pt idx="1058">
                  <c:v>SRR1147870</c:v>
                </c:pt>
                <c:pt idx="1059">
                  <c:v>SRR1147871</c:v>
                </c:pt>
                <c:pt idx="1060">
                  <c:v>SRR1147872</c:v>
                </c:pt>
                <c:pt idx="1061">
                  <c:v>SRR1147873</c:v>
                </c:pt>
                <c:pt idx="1062">
                  <c:v>SRR1147874</c:v>
                </c:pt>
                <c:pt idx="1063">
                  <c:v>SRR1147875</c:v>
                </c:pt>
                <c:pt idx="1064">
                  <c:v>SRR1147876</c:v>
                </c:pt>
                <c:pt idx="1065">
                  <c:v>SRR1147877</c:v>
                </c:pt>
                <c:pt idx="1066">
                  <c:v>SRR1147878</c:v>
                </c:pt>
                <c:pt idx="1067">
                  <c:v>SRR1147879</c:v>
                </c:pt>
                <c:pt idx="1068">
                  <c:v>SRR1147880</c:v>
                </c:pt>
                <c:pt idx="1069">
                  <c:v>SRR1147881</c:v>
                </c:pt>
                <c:pt idx="1070">
                  <c:v>SRR1147882</c:v>
                </c:pt>
                <c:pt idx="1071">
                  <c:v>SRR1147883</c:v>
                </c:pt>
                <c:pt idx="1072">
                  <c:v>SRR1147884</c:v>
                </c:pt>
                <c:pt idx="1073">
                  <c:v>SRR1147885</c:v>
                </c:pt>
                <c:pt idx="1074">
                  <c:v>SRR1147886</c:v>
                </c:pt>
                <c:pt idx="1075">
                  <c:v>SRR1147887</c:v>
                </c:pt>
                <c:pt idx="1076">
                  <c:v>SRR1147888</c:v>
                </c:pt>
                <c:pt idx="1077">
                  <c:v>SRR1147889</c:v>
                </c:pt>
                <c:pt idx="1078">
                  <c:v>SRR1147890</c:v>
                </c:pt>
                <c:pt idx="1079">
                  <c:v>SRR1147891</c:v>
                </c:pt>
                <c:pt idx="1080">
                  <c:v>SRR1147892</c:v>
                </c:pt>
                <c:pt idx="1081">
                  <c:v>SRR1147893</c:v>
                </c:pt>
                <c:pt idx="1082">
                  <c:v>SRR1147894</c:v>
                </c:pt>
                <c:pt idx="1083">
                  <c:v>SRR1147895</c:v>
                </c:pt>
                <c:pt idx="1084">
                  <c:v>SRR1147896</c:v>
                </c:pt>
                <c:pt idx="1085">
                  <c:v>SRR1147897</c:v>
                </c:pt>
                <c:pt idx="1086">
                  <c:v>SRR1147898</c:v>
                </c:pt>
                <c:pt idx="1087">
                  <c:v>SRR1147899</c:v>
                </c:pt>
                <c:pt idx="1088">
                  <c:v>SRR1147900</c:v>
                </c:pt>
                <c:pt idx="1089">
                  <c:v>SRR1147901</c:v>
                </c:pt>
                <c:pt idx="1090">
                  <c:v>SRR1147902</c:v>
                </c:pt>
                <c:pt idx="1091">
                  <c:v>SRR1147903</c:v>
                </c:pt>
                <c:pt idx="1092">
                  <c:v>SRR1147904</c:v>
                </c:pt>
                <c:pt idx="1093">
                  <c:v>SRR1147905</c:v>
                </c:pt>
                <c:pt idx="1094">
                  <c:v>SRR1147906</c:v>
                </c:pt>
                <c:pt idx="1095">
                  <c:v>SRR1147907</c:v>
                </c:pt>
                <c:pt idx="1096">
                  <c:v>SRR1147908</c:v>
                </c:pt>
                <c:pt idx="1097">
                  <c:v>SRR1147909</c:v>
                </c:pt>
                <c:pt idx="1098">
                  <c:v>SRR1147910</c:v>
                </c:pt>
                <c:pt idx="1099">
                  <c:v>SRR1147911</c:v>
                </c:pt>
                <c:pt idx="1100">
                  <c:v>SRR1147912</c:v>
                </c:pt>
                <c:pt idx="1101">
                  <c:v>SRR1147913</c:v>
                </c:pt>
                <c:pt idx="1102">
                  <c:v>SRR1147914</c:v>
                </c:pt>
                <c:pt idx="1103">
                  <c:v>SRR1147915</c:v>
                </c:pt>
                <c:pt idx="1104">
                  <c:v>SRR1147916</c:v>
                </c:pt>
                <c:pt idx="1105">
                  <c:v>SRR1147917</c:v>
                </c:pt>
                <c:pt idx="1106">
                  <c:v>SRR1147918</c:v>
                </c:pt>
                <c:pt idx="1107">
                  <c:v>SRR1147919</c:v>
                </c:pt>
                <c:pt idx="1108">
                  <c:v>SRR1147920</c:v>
                </c:pt>
                <c:pt idx="1109">
                  <c:v>SRR1147921</c:v>
                </c:pt>
                <c:pt idx="1110">
                  <c:v>SRR1147922</c:v>
                </c:pt>
                <c:pt idx="1111">
                  <c:v>SRR1147923</c:v>
                </c:pt>
                <c:pt idx="1112">
                  <c:v>SRR1147924</c:v>
                </c:pt>
                <c:pt idx="1113">
                  <c:v>SRR1147925</c:v>
                </c:pt>
                <c:pt idx="1114">
                  <c:v>SRR1147926</c:v>
                </c:pt>
                <c:pt idx="1115">
                  <c:v>SRR1147927</c:v>
                </c:pt>
                <c:pt idx="1116">
                  <c:v>SRR1147928</c:v>
                </c:pt>
                <c:pt idx="1117">
                  <c:v>SRR1147929</c:v>
                </c:pt>
                <c:pt idx="1118">
                  <c:v>SRR1147930</c:v>
                </c:pt>
                <c:pt idx="1119">
                  <c:v>SRR1147931</c:v>
                </c:pt>
                <c:pt idx="1120">
                  <c:v>SRR1147932</c:v>
                </c:pt>
                <c:pt idx="1121">
                  <c:v>SRR1147933</c:v>
                </c:pt>
                <c:pt idx="1122">
                  <c:v>SRR1147934</c:v>
                </c:pt>
                <c:pt idx="1123">
                  <c:v>SRR1147935</c:v>
                </c:pt>
                <c:pt idx="1124">
                  <c:v>SRR1147936</c:v>
                </c:pt>
                <c:pt idx="1125">
                  <c:v>SRR1147937</c:v>
                </c:pt>
                <c:pt idx="1126">
                  <c:v>SRR1147938</c:v>
                </c:pt>
                <c:pt idx="1127">
                  <c:v>SRR1147939</c:v>
                </c:pt>
                <c:pt idx="1128">
                  <c:v>SRR1147940</c:v>
                </c:pt>
                <c:pt idx="1129">
                  <c:v>SRR1147941</c:v>
                </c:pt>
                <c:pt idx="1130">
                  <c:v>SRR1147942</c:v>
                </c:pt>
                <c:pt idx="1131">
                  <c:v>SRR1147943</c:v>
                </c:pt>
                <c:pt idx="1132">
                  <c:v>SRR1147944</c:v>
                </c:pt>
                <c:pt idx="1133">
                  <c:v>SRR1147945</c:v>
                </c:pt>
                <c:pt idx="1134">
                  <c:v>SRR1147946</c:v>
                </c:pt>
                <c:pt idx="1135">
                  <c:v>SRR1147947</c:v>
                </c:pt>
                <c:pt idx="1136">
                  <c:v>SRR1147948</c:v>
                </c:pt>
                <c:pt idx="1137">
                  <c:v>SRR1147949</c:v>
                </c:pt>
                <c:pt idx="1138">
                  <c:v>SRR1147950</c:v>
                </c:pt>
                <c:pt idx="1139">
                  <c:v>SRR1147951</c:v>
                </c:pt>
                <c:pt idx="1140">
                  <c:v>SRR1147952</c:v>
                </c:pt>
                <c:pt idx="1141">
                  <c:v>SRR1147953</c:v>
                </c:pt>
                <c:pt idx="1142">
                  <c:v>SRR1147954</c:v>
                </c:pt>
                <c:pt idx="1143">
                  <c:v>SRR1147955</c:v>
                </c:pt>
                <c:pt idx="1144">
                  <c:v>SRR1147956</c:v>
                </c:pt>
                <c:pt idx="1145">
                  <c:v>SRR1147957</c:v>
                </c:pt>
                <c:pt idx="1146">
                  <c:v>SRR1147958</c:v>
                </c:pt>
                <c:pt idx="1147">
                  <c:v>SRR1147959</c:v>
                </c:pt>
                <c:pt idx="1148">
                  <c:v>SRR1147960</c:v>
                </c:pt>
                <c:pt idx="1149">
                  <c:v>SRR1147961</c:v>
                </c:pt>
                <c:pt idx="1150">
                  <c:v>SRR1147962</c:v>
                </c:pt>
                <c:pt idx="1151">
                  <c:v>SRR1147963</c:v>
                </c:pt>
                <c:pt idx="1152">
                  <c:v>SRR1147964</c:v>
                </c:pt>
                <c:pt idx="1153">
                  <c:v>SRR1147965</c:v>
                </c:pt>
                <c:pt idx="1154">
                  <c:v>SRR1147966</c:v>
                </c:pt>
                <c:pt idx="1155">
                  <c:v>SRR1147967</c:v>
                </c:pt>
                <c:pt idx="1156">
                  <c:v>SRR1147968</c:v>
                </c:pt>
                <c:pt idx="1157">
                  <c:v>SRR1147969</c:v>
                </c:pt>
                <c:pt idx="1158">
                  <c:v>SRR1147970</c:v>
                </c:pt>
                <c:pt idx="1159">
                  <c:v>SRR1147971</c:v>
                </c:pt>
                <c:pt idx="1160">
                  <c:v>SRR1147972</c:v>
                </c:pt>
                <c:pt idx="1161">
                  <c:v>SRR1147973</c:v>
                </c:pt>
                <c:pt idx="1162">
                  <c:v>SRR1147974</c:v>
                </c:pt>
                <c:pt idx="1163">
                  <c:v>SRR1147975</c:v>
                </c:pt>
                <c:pt idx="1164">
                  <c:v>SRR1147976</c:v>
                </c:pt>
                <c:pt idx="1165">
                  <c:v>SRR1147977</c:v>
                </c:pt>
                <c:pt idx="1166">
                  <c:v>SRR1147978</c:v>
                </c:pt>
                <c:pt idx="1167">
                  <c:v>SRR1147979</c:v>
                </c:pt>
                <c:pt idx="1168">
                  <c:v>SRR1147980</c:v>
                </c:pt>
                <c:pt idx="1169">
                  <c:v>SRR1147981</c:v>
                </c:pt>
                <c:pt idx="1170">
                  <c:v>SRR1147982</c:v>
                </c:pt>
                <c:pt idx="1171">
                  <c:v>SRR1147983</c:v>
                </c:pt>
                <c:pt idx="1172">
                  <c:v>SRR1147984</c:v>
                </c:pt>
                <c:pt idx="1173">
                  <c:v>SRR1147985</c:v>
                </c:pt>
                <c:pt idx="1174">
                  <c:v>SRR1147986</c:v>
                </c:pt>
                <c:pt idx="1175">
                  <c:v>SRR1147987</c:v>
                </c:pt>
                <c:pt idx="1176">
                  <c:v>SRR1147988</c:v>
                </c:pt>
                <c:pt idx="1177">
                  <c:v>SRR1147989</c:v>
                </c:pt>
                <c:pt idx="1178">
                  <c:v>SRR1147990</c:v>
                </c:pt>
                <c:pt idx="1179">
                  <c:v>SRR1147991</c:v>
                </c:pt>
                <c:pt idx="1180">
                  <c:v>SRR1147992</c:v>
                </c:pt>
                <c:pt idx="1181">
                  <c:v>SRR1147993</c:v>
                </c:pt>
                <c:pt idx="1182">
                  <c:v>SRR1147994</c:v>
                </c:pt>
                <c:pt idx="1183">
                  <c:v>SRR1147995</c:v>
                </c:pt>
                <c:pt idx="1184">
                  <c:v>SRR1147996</c:v>
                </c:pt>
                <c:pt idx="1185">
                  <c:v>SRR1147997</c:v>
                </c:pt>
                <c:pt idx="1186">
                  <c:v>SRR1147998</c:v>
                </c:pt>
                <c:pt idx="1187">
                  <c:v>SRR1147999</c:v>
                </c:pt>
                <c:pt idx="1188">
                  <c:v>SRR1148000</c:v>
                </c:pt>
                <c:pt idx="1189">
                  <c:v>SRR1148001</c:v>
                </c:pt>
                <c:pt idx="1190">
                  <c:v>SRR1148002</c:v>
                </c:pt>
                <c:pt idx="1191">
                  <c:v>SRR1148003</c:v>
                </c:pt>
                <c:pt idx="1192">
                  <c:v>SRR1148004</c:v>
                </c:pt>
                <c:pt idx="1193">
                  <c:v>SRR1148005</c:v>
                </c:pt>
                <c:pt idx="1194">
                  <c:v>SRR1148006</c:v>
                </c:pt>
                <c:pt idx="1195">
                  <c:v>SRR1148007</c:v>
                </c:pt>
                <c:pt idx="1196">
                  <c:v>SRR1148008</c:v>
                </c:pt>
                <c:pt idx="1197">
                  <c:v>SRR1148009</c:v>
                </c:pt>
                <c:pt idx="1198">
                  <c:v>SRR1148010</c:v>
                </c:pt>
                <c:pt idx="1199">
                  <c:v>SRR1148011</c:v>
                </c:pt>
                <c:pt idx="1200">
                  <c:v>SRR1148012</c:v>
                </c:pt>
                <c:pt idx="1201">
                  <c:v>SRR1148013</c:v>
                </c:pt>
                <c:pt idx="1202">
                  <c:v>SRR1148014</c:v>
                </c:pt>
                <c:pt idx="1203">
                  <c:v>SRR1148015</c:v>
                </c:pt>
                <c:pt idx="1204">
                  <c:v>SRR1148016</c:v>
                </c:pt>
                <c:pt idx="1205">
                  <c:v>SRR1148017</c:v>
                </c:pt>
                <c:pt idx="1206">
                  <c:v>SRR1148018</c:v>
                </c:pt>
                <c:pt idx="1207">
                  <c:v>SRR1148019</c:v>
                </c:pt>
                <c:pt idx="1208">
                  <c:v>SRR1148020</c:v>
                </c:pt>
                <c:pt idx="1209">
                  <c:v>SRR1148021</c:v>
                </c:pt>
                <c:pt idx="1210">
                  <c:v>SRR1148022</c:v>
                </c:pt>
                <c:pt idx="1211">
                  <c:v>SRR1148023</c:v>
                </c:pt>
                <c:pt idx="1212">
                  <c:v>SRR1148024</c:v>
                </c:pt>
                <c:pt idx="1213">
                  <c:v>SRR1148025</c:v>
                </c:pt>
                <c:pt idx="1214">
                  <c:v>SRR1148026</c:v>
                </c:pt>
                <c:pt idx="1215">
                  <c:v>SRR1148027</c:v>
                </c:pt>
                <c:pt idx="1216">
                  <c:v>SRR1148028</c:v>
                </c:pt>
                <c:pt idx="1217">
                  <c:v>SRR1148029</c:v>
                </c:pt>
                <c:pt idx="1218">
                  <c:v>SRR1148030</c:v>
                </c:pt>
                <c:pt idx="1219">
                  <c:v>SRR1148031</c:v>
                </c:pt>
                <c:pt idx="1220">
                  <c:v>SRR1148032</c:v>
                </c:pt>
                <c:pt idx="1221">
                  <c:v>SRR1148033</c:v>
                </c:pt>
                <c:pt idx="1222">
                  <c:v>SRR1148034</c:v>
                </c:pt>
                <c:pt idx="1223">
                  <c:v>SRR1148035</c:v>
                </c:pt>
                <c:pt idx="1224">
                  <c:v>SRR1148036</c:v>
                </c:pt>
                <c:pt idx="1225">
                  <c:v>SRR1148037</c:v>
                </c:pt>
                <c:pt idx="1226">
                  <c:v>SRR1148038</c:v>
                </c:pt>
                <c:pt idx="1227">
                  <c:v>SRR1148039</c:v>
                </c:pt>
                <c:pt idx="1228">
                  <c:v>SRR1148040</c:v>
                </c:pt>
                <c:pt idx="1229">
                  <c:v>SRR1148041</c:v>
                </c:pt>
                <c:pt idx="1230">
                  <c:v>SRR1148042</c:v>
                </c:pt>
                <c:pt idx="1231">
                  <c:v>SRR1148043</c:v>
                </c:pt>
                <c:pt idx="1232">
                  <c:v>SRR1148044</c:v>
                </c:pt>
                <c:pt idx="1233">
                  <c:v>SRR1148045</c:v>
                </c:pt>
                <c:pt idx="1234">
                  <c:v>SRR1148046</c:v>
                </c:pt>
                <c:pt idx="1235">
                  <c:v>SRR1148047</c:v>
                </c:pt>
                <c:pt idx="1236">
                  <c:v>SRR1148048</c:v>
                </c:pt>
                <c:pt idx="1237">
                  <c:v>SRR1148049</c:v>
                </c:pt>
                <c:pt idx="1238">
                  <c:v>SRR1148050</c:v>
                </c:pt>
                <c:pt idx="1239">
                  <c:v>SRR1148051</c:v>
                </c:pt>
                <c:pt idx="1240">
                  <c:v>SRR1148052</c:v>
                </c:pt>
                <c:pt idx="1241">
                  <c:v>SRR1148053</c:v>
                </c:pt>
                <c:pt idx="1242">
                  <c:v>SRR1148054</c:v>
                </c:pt>
                <c:pt idx="1243">
                  <c:v>SRR1148055</c:v>
                </c:pt>
                <c:pt idx="1244">
                  <c:v>SRR1148056</c:v>
                </c:pt>
                <c:pt idx="1245">
                  <c:v>SRR1148057</c:v>
                </c:pt>
                <c:pt idx="1246">
                  <c:v>SRR1148058</c:v>
                </c:pt>
                <c:pt idx="1247">
                  <c:v>SRR1148059</c:v>
                </c:pt>
                <c:pt idx="1248">
                  <c:v>SRR1148060</c:v>
                </c:pt>
                <c:pt idx="1249">
                  <c:v>SRR1148061</c:v>
                </c:pt>
                <c:pt idx="1250">
                  <c:v>SRR1148062</c:v>
                </c:pt>
                <c:pt idx="1251">
                  <c:v>SRR1148063</c:v>
                </c:pt>
                <c:pt idx="1252">
                  <c:v>SRR1148064</c:v>
                </c:pt>
                <c:pt idx="1253">
                  <c:v>SRR1148065</c:v>
                </c:pt>
                <c:pt idx="1254">
                  <c:v>SRR1148066</c:v>
                </c:pt>
                <c:pt idx="1255">
                  <c:v>SRR1148067</c:v>
                </c:pt>
                <c:pt idx="1256">
                  <c:v>SRR1148068</c:v>
                </c:pt>
                <c:pt idx="1257">
                  <c:v>SRR1148069</c:v>
                </c:pt>
                <c:pt idx="1258">
                  <c:v>SRR1148070</c:v>
                </c:pt>
                <c:pt idx="1259">
                  <c:v>SRR1148071</c:v>
                </c:pt>
                <c:pt idx="1260">
                  <c:v>SRR1148072</c:v>
                </c:pt>
                <c:pt idx="1261">
                  <c:v>SRR1148073</c:v>
                </c:pt>
                <c:pt idx="1262">
                  <c:v>SRR1148074</c:v>
                </c:pt>
                <c:pt idx="1263">
                  <c:v>SRR1148075</c:v>
                </c:pt>
                <c:pt idx="1264">
                  <c:v>SRR1148076</c:v>
                </c:pt>
                <c:pt idx="1265">
                  <c:v>SRR1148077</c:v>
                </c:pt>
                <c:pt idx="1266">
                  <c:v>SRR1148078</c:v>
                </c:pt>
                <c:pt idx="1267">
                  <c:v>SRR1148079</c:v>
                </c:pt>
                <c:pt idx="1268">
                  <c:v>SRR1148080</c:v>
                </c:pt>
                <c:pt idx="1269">
                  <c:v>SRR1148081</c:v>
                </c:pt>
                <c:pt idx="1270">
                  <c:v>SRR1148082</c:v>
                </c:pt>
                <c:pt idx="1271">
                  <c:v>SRR1148083</c:v>
                </c:pt>
                <c:pt idx="1272">
                  <c:v>SRR1148084</c:v>
                </c:pt>
                <c:pt idx="1273">
                  <c:v>SRR1148085</c:v>
                </c:pt>
                <c:pt idx="1274">
                  <c:v>SRR1148086</c:v>
                </c:pt>
                <c:pt idx="1275">
                  <c:v>SRR1148087</c:v>
                </c:pt>
                <c:pt idx="1276">
                  <c:v>SRR1148088</c:v>
                </c:pt>
                <c:pt idx="1277">
                  <c:v>SRR1148089</c:v>
                </c:pt>
                <c:pt idx="1278">
                  <c:v>SRR1148090</c:v>
                </c:pt>
                <c:pt idx="1279">
                  <c:v>SRR1148091</c:v>
                </c:pt>
                <c:pt idx="1280">
                  <c:v>SRR1148092</c:v>
                </c:pt>
                <c:pt idx="1281">
                  <c:v>SRR1148093</c:v>
                </c:pt>
                <c:pt idx="1282">
                  <c:v>SRR1148094</c:v>
                </c:pt>
                <c:pt idx="1283">
                  <c:v>SRR1148095</c:v>
                </c:pt>
                <c:pt idx="1284">
                  <c:v>SRR1148096</c:v>
                </c:pt>
                <c:pt idx="1285">
                  <c:v>SRR1148097</c:v>
                </c:pt>
                <c:pt idx="1286">
                  <c:v>SRR1148098</c:v>
                </c:pt>
                <c:pt idx="1287">
                  <c:v>SRR1148099</c:v>
                </c:pt>
                <c:pt idx="1288">
                  <c:v>SRR1148100</c:v>
                </c:pt>
                <c:pt idx="1289">
                  <c:v>SRR1148101</c:v>
                </c:pt>
                <c:pt idx="1290">
                  <c:v>SRR1148102</c:v>
                </c:pt>
                <c:pt idx="1291">
                  <c:v>SRR1148103</c:v>
                </c:pt>
                <c:pt idx="1292">
                  <c:v>SRR1148104</c:v>
                </c:pt>
                <c:pt idx="1293">
                  <c:v>SRR1148105</c:v>
                </c:pt>
                <c:pt idx="1294">
                  <c:v>SRR1148106</c:v>
                </c:pt>
                <c:pt idx="1295">
                  <c:v>SRR1148107</c:v>
                </c:pt>
                <c:pt idx="1296">
                  <c:v>SRR1148108</c:v>
                </c:pt>
                <c:pt idx="1297">
                  <c:v>SRR1148109</c:v>
                </c:pt>
                <c:pt idx="1298">
                  <c:v>SRR1148110</c:v>
                </c:pt>
                <c:pt idx="1299">
                  <c:v>SRR1148111</c:v>
                </c:pt>
                <c:pt idx="1300">
                  <c:v>SRR1148112</c:v>
                </c:pt>
                <c:pt idx="1301">
                  <c:v>SRR1148113</c:v>
                </c:pt>
                <c:pt idx="1302">
                  <c:v>SRR1148114</c:v>
                </c:pt>
                <c:pt idx="1303">
                  <c:v>SRR1148115</c:v>
                </c:pt>
                <c:pt idx="1304">
                  <c:v>SRR1148116</c:v>
                </c:pt>
                <c:pt idx="1305">
                  <c:v>SRR1148117</c:v>
                </c:pt>
                <c:pt idx="1306">
                  <c:v>SRR1148118</c:v>
                </c:pt>
                <c:pt idx="1307">
                  <c:v>SRR1148119</c:v>
                </c:pt>
                <c:pt idx="1308">
                  <c:v>SRR1148120</c:v>
                </c:pt>
                <c:pt idx="1309">
                  <c:v>SRR1148121</c:v>
                </c:pt>
                <c:pt idx="1310">
                  <c:v>SRR1148122</c:v>
                </c:pt>
                <c:pt idx="1311">
                  <c:v>SRR1148123</c:v>
                </c:pt>
                <c:pt idx="1312">
                  <c:v>SRR1148124</c:v>
                </c:pt>
                <c:pt idx="1313">
                  <c:v>SRR1148125</c:v>
                </c:pt>
                <c:pt idx="1314">
                  <c:v>SRR1148126</c:v>
                </c:pt>
                <c:pt idx="1315">
                  <c:v>SRR1148127</c:v>
                </c:pt>
                <c:pt idx="1316">
                  <c:v>SRR1148128</c:v>
                </c:pt>
                <c:pt idx="1317">
                  <c:v>SRR1148129</c:v>
                </c:pt>
                <c:pt idx="1318">
                  <c:v>SRR1148130</c:v>
                </c:pt>
                <c:pt idx="1319">
                  <c:v>SRR1148131</c:v>
                </c:pt>
                <c:pt idx="1320">
                  <c:v>SRR1148132</c:v>
                </c:pt>
                <c:pt idx="1321">
                  <c:v>SRR1148133</c:v>
                </c:pt>
                <c:pt idx="1322">
                  <c:v>SRR1148134</c:v>
                </c:pt>
                <c:pt idx="1323">
                  <c:v>SRR1148135</c:v>
                </c:pt>
                <c:pt idx="1324">
                  <c:v>SRR1148136</c:v>
                </c:pt>
                <c:pt idx="1325">
                  <c:v>SRR1148137</c:v>
                </c:pt>
                <c:pt idx="1326">
                  <c:v>SRR1148138</c:v>
                </c:pt>
                <c:pt idx="1327">
                  <c:v>SRR1148139</c:v>
                </c:pt>
                <c:pt idx="1328">
                  <c:v>SRR1148140</c:v>
                </c:pt>
                <c:pt idx="1329">
                  <c:v>SRR1148141</c:v>
                </c:pt>
                <c:pt idx="1330">
                  <c:v>SRR1148142</c:v>
                </c:pt>
                <c:pt idx="1331">
                  <c:v>SRR1148143</c:v>
                </c:pt>
                <c:pt idx="1332">
                  <c:v>SRR1148144</c:v>
                </c:pt>
                <c:pt idx="1333">
                  <c:v>SRR1148145</c:v>
                </c:pt>
                <c:pt idx="1334">
                  <c:v>SRR1148146</c:v>
                </c:pt>
                <c:pt idx="1335">
                  <c:v>SRR1148147</c:v>
                </c:pt>
                <c:pt idx="1336">
                  <c:v>SRR1148148</c:v>
                </c:pt>
                <c:pt idx="1337">
                  <c:v>SRR1148149</c:v>
                </c:pt>
                <c:pt idx="1338">
                  <c:v>SRR1148150</c:v>
                </c:pt>
                <c:pt idx="1339">
                  <c:v>SRR1148151</c:v>
                </c:pt>
                <c:pt idx="1340">
                  <c:v>SRR1148152</c:v>
                </c:pt>
                <c:pt idx="1341">
                  <c:v>SRR1148153</c:v>
                </c:pt>
                <c:pt idx="1342">
                  <c:v>SRR1148154</c:v>
                </c:pt>
                <c:pt idx="1343">
                  <c:v>SRR1148155</c:v>
                </c:pt>
                <c:pt idx="1344">
                  <c:v>SRR1148156</c:v>
                </c:pt>
                <c:pt idx="1345">
                  <c:v>SRR1148157</c:v>
                </c:pt>
                <c:pt idx="1346">
                  <c:v>SRR1148158</c:v>
                </c:pt>
                <c:pt idx="1347">
                  <c:v>SRR1148159</c:v>
                </c:pt>
                <c:pt idx="1348">
                  <c:v>SRR1148160</c:v>
                </c:pt>
                <c:pt idx="1349">
                  <c:v>SRR1148161</c:v>
                </c:pt>
                <c:pt idx="1350">
                  <c:v>SRR1148162</c:v>
                </c:pt>
                <c:pt idx="1351">
                  <c:v>SRR1148163</c:v>
                </c:pt>
                <c:pt idx="1352">
                  <c:v>SRR1148164</c:v>
                </c:pt>
                <c:pt idx="1353">
                  <c:v>SRR1148165</c:v>
                </c:pt>
                <c:pt idx="1354">
                  <c:v>SRR1148166</c:v>
                </c:pt>
                <c:pt idx="1355">
                  <c:v>SRR1148167</c:v>
                </c:pt>
                <c:pt idx="1356">
                  <c:v>SRR1148168</c:v>
                </c:pt>
                <c:pt idx="1357">
                  <c:v>SRR1148169</c:v>
                </c:pt>
                <c:pt idx="1358">
                  <c:v>SRR1148170</c:v>
                </c:pt>
                <c:pt idx="1359">
                  <c:v>SRR1148171</c:v>
                </c:pt>
                <c:pt idx="1360">
                  <c:v>SRR1148172</c:v>
                </c:pt>
                <c:pt idx="1361">
                  <c:v>SRR1148173</c:v>
                </c:pt>
                <c:pt idx="1362">
                  <c:v>SRR1148174</c:v>
                </c:pt>
                <c:pt idx="1363">
                  <c:v>SRR1148175</c:v>
                </c:pt>
                <c:pt idx="1364">
                  <c:v>SRR1148176</c:v>
                </c:pt>
                <c:pt idx="1365">
                  <c:v>SRR1148177</c:v>
                </c:pt>
                <c:pt idx="1366">
                  <c:v>SRR1148178</c:v>
                </c:pt>
                <c:pt idx="1367">
                  <c:v>SRR1148179</c:v>
                </c:pt>
                <c:pt idx="1368">
                  <c:v>SRR1148180</c:v>
                </c:pt>
                <c:pt idx="1369">
                  <c:v>SRR1148181</c:v>
                </c:pt>
                <c:pt idx="1370">
                  <c:v>SRR1148182</c:v>
                </c:pt>
                <c:pt idx="1371">
                  <c:v>SRR1148183</c:v>
                </c:pt>
                <c:pt idx="1372">
                  <c:v>SRR1148184</c:v>
                </c:pt>
                <c:pt idx="1373">
                  <c:v>SRR1148185</c:v>
                </c:pt>
                <c:pt idx="1374">
                  <c:v>SRR1148186</c:v>
                </c:pt>
                <c:pt idx="1375">
                  <c:v>SRR1148187</c:v>
                </c:pt>
                <c:pt idx="1376">
                  <c:v>SRR1148188</c:v>
                </c:pt>
                <c:pt idx="1377">
                  <c:v>SRR1148189</c:v>
                </c:pt>
                <c:pt idx="1378">
                  <c:v>SRR1148190</c:v>
                </c:pt>
                <c:pt idx="1379">
                  <c:v>SRR1148191</c:v>
                </c:pt>
                <c:pt idx="1380">
                  <c:v>SRR1148192</c:v>
                </c:pt>
                <c:pt idx="1381">
                  <c:v>SRR1148193</c:v>
                </c:pt>
                <c:pt idx="1382">
                  <c:v>SRR1148194</c:v>
                </c:pt>
                <c:pt idx="1383">
                  <c:v>SRR1148195</c:v>
                </c:pt>
                <c:pt idx="1384">
                  <c:v>SRR1148196</c:v>
                </c:pt>
                <c:pt idx="1385">
                  <c:v>SRR1148197</c:v>
                </c:pt>
                <c:pt idx="1386">
                  <c:v>SRR1148198</c:v>
                </c:pt>
                <c:pt idx="1387">
                  <c:v>SRR1148199</c:v>
                </c:pt>
                <c:pt idx="1388">
                  <c:v>SRR1148200</c:v>
                </c:pt>
                <c:pt idx="1389">
                  <c:v>SRR1148201</c:v>
                </c:pt>
                <c:pt idx="1390">
                  <c:v>SRR1148202</c:v>
                </c:pt>
                <c:pt idx="1391">
                  <c:v>SRR1148203</c:v>
                </c:pt>
                <c:pt idx="1392">
                  <c:v>SRR1148204</c:v>
                </c:pt>
                <c:pt idx="1393">
                  <c:v>SRR1148205</c:v>
                </c:pt>
                <c:pt idx="1394">
                  <c:v>SRR1148206</c:v>
                </c:pt>
                <c:pt idx="1395">
                  <c:v>SRR1148207</c:v>
                </c:pt>
                <c:pt idx="1396">
                  <c:v>SRR1148208</c:v>
                </c:pt>
                <c:pt idx="1397">
                  <c:v>SRR1148209</c:v>
                </c:pt>
                <c:pt idx="1398">
                  <c:v>SRR1148210</c:v>
                </c:pt>
                <c:pt idx="1399">
                  <c:v>SRR1148211</c:v>
                </c:pt>
                <c:pt idx="1400">
                  <c:v>SRR1148212</c:v>
                </c:pt>
                <c:pt idx="1401">
                  <c:v>SRR1148213</c:v>
                </c:pt>
                <c:pt idx="1402">
                  <c:v>SRR1148214</c:v>
                </c:pt>
                <c:pt idx="1403">
                  <c:v>SRR1148215</c:v>
                </c:pt>
                <c:pt idx="1404">
                  <c:v>SRR1148216</c:v>
                </c:pt>
                <c:pt idx="1405">
                  <c:v>SRR1148217</c:v>
                </c:pt>
                <c:pt idx="1406">
                  <c:v>SRR1148218</c:v>
                </c:pt>
                <c:pt idx="1407">
                  <c:v>SRR1148219</c:v>
                </c:pt>
                <c:pt idx="1408">
                  <c:v>SRR1148220</c:v>
                </c:pt>
                <c:pt idx="1409">
                  <c:v>SRR1148221</c:v>
                </c:pt>
                <c:pt idx="1410">
                  <c:v>SRR1148222</c:v>
                </c:pt>
                <c:pt idx="1411">
                  <c:v>SRR1148223</c:v>
                </c:pt>
                <c:pt idx="1412">
                  <c:v>SRR1148224</c:v>
                </c:pt>
                <c:pt idx="1413">
                  <c:v>SRR1148225</c:v>
                </c:pt>
                <c:pt idx="1414">
                  <c:v>SRR1148226</c:v>
                </c:pt>
                <c:pt idx="1415">
                  <c:v>SRR1148227</c:v>
                </c:pt>
                <c:pt idx="1416">
                  <c:v>SRR1148228</c:v>
                </c:pt>
                <c:pt idx="1417">
                  <c:v>SRR1148229</c:v>
                </c:pt>
                <c:pt idx="1418">
                  <c:v>SRR1148230</c:v>
                </c:pt>
                <c:pt idx="1419">
                  <c:v>SRR1148231</c:v>
                </c:pt>
                <c:pt idx="1420">
                  <c:v>SRR1148232</c:v>
                </c:pt>
                <c:pt idx="1421">
                  <c:v>SRR1148233</c:v>
                </c:pt>
                <c:pt idx="1422">
                  <c:v>SRR1148234</c:v>
                </c:pt>
                <c:pt idx="1423">
                  <c:v>SRR1148235</c:v>
                </c:pt>
                <c:pt idx="1424">
                  <c:v>SRR1148236</c:v>
                </c:pt>
                <c:pt idx="1425">
                  <c:v>SRR1148237</c:v>
                </c:pt>
                <c:pt idx="1426">
                  <c:v>SRR1148238</c:v>
                </c:pt>
                <c:pt idx="1427">
                  <c:v>SRR1148239</c:v>
                </c:pt>
                <c:pt idx="1428">
                  <c:v>SRR1148240</c:v>
                </c:pt>
                <c:pt idx="1429">
                  <c:v>SRR1148241</c:v>
                </c:pt>
                <c:pt idx="1430">
                  <c:v>SRR1148242</c:v>
                </c:pt>
                <c:pt idx="1431">
                  <c:v>SRR1148243</c:v>
                </c:pt>
                <c:pt idx="1432">
                  <c:v>SRR1148244</c:v>
                </c:pt>
                <c:pt idx="1433">
                  <c:v>SRR1148245</c:v>
                </c:pt>
                <c:pt idx="1434">
                  <c:v>SRR1148246</c:v>
                </c:pt>
                <c:pt idx="1435">
                  <c:v>SRR1148247</c:v>
                </c:pt>
                <c:pt idx="1436">
                  <c:v>SRR1148248</c:v>
                </c:pt>
                <c:pt idx="1437">
                  <c:v>SRR1148249</c:v>
                </c:pt>
                <c:pt idx="1438">
                  <c:v>SRR1148250</c:v>
                </c:pt>
                <c:pt idx="1439">
                  <c:v>SRR1148251</c:v>
                </c:pt>
                <c:pt idx="1440">
                  <c:v>SRR1148252</c:v>
                </c:pt>
                <c:pt idx="1441">
                  <c:v>SRR1148253</c:v>
                </c:pt>
                <c:pt idx="1442">
                  <c:v>SRR1148254</c:v>
                </c:pt>
                <c:pt idx="1443">
                  <c:v>SRR1148255</c:v>
                </c:pt>
                <c:pt idx="1444">
                  <c:v>SRR1148256</c:v>
                </c:pt>
                <c:pt idx="1445">
                  <c:v>SRR1148257</c:v>
                </c:pt>
                <c:pt idx="1446">
                  <c:v>SRR1148258</c:v>
                </c:pt>
                <c:pt idx="1447">
                  <c:v>SRR1148259</c:v>
                </c:pt>
                <c:pt idx="1448">
                  <c:v>SRR1148260</c:v>
                </c:pt>
                <c:pt idx="1449">
                  <c:v>SRR1148261</c:v>
                </c:pt>
                <c:pt idx="1450">
                  <c:v>SRR1148262</c:v>
                </c:pt>
                <c:pt idx="1451">
                  <c:v>SRR1148263</c:v>
                </c:pt>
                <c:pt idx="1452">
                  <c:v>SRR1148264</c:v>
                </c:pt>
                <c:pt idx="1453">
                  <c:v>SRR1148265</c:v>
                </c:pt>
                <c:pt idx="1454">
                  <c:v>SRR1148266</c:v>
                </c:pt>
                <c:pt idx="1455">
                  <c:v>SRR1148267</c:v>
                </c:pt>
                <c:pt idx="1456">
                  <c:v>SRR1148268</c:v>
                </c:pt>
                <c:pt idx="1457">
                  <c:v>SRR1148269</c:v>
                </c:pt>
                <c:pt idx="1458">
                  <c:v>SRR1148270</c:v>
                </c:pt>
                <c:pt idx="1459">
                  <c:v>SRR1148271</c:v>
                </c:pt>
                <c:pt idx="1460">
                  <c:v>SRR1148272</c:v>
                </c:pt>
                <c:pt idx="1461">
                  <c:v>SRR1148273</c:v>
                </c:pt>
                <c:pt idx="1462">
                  <c:v>SRR1148274</c:v>
                </c:pt>
                <c:pt idx="1463">
                  <c:v>SRR1148275</c:v>
                </c:pt>
                <c:pt idx="1464">
                  <c:v>SRR1148276</c:v>
                </c:pt>
                <c:pt idx="1465">
                  <c:v>SRR1148277</c:v>
                </c:pt>
                <c:pt idx="1466">
                  <c:v>SRR1148278</c:v>
                </c:pt>
                <c:pt idx="1467">
                  <c:v>SRR1148279</c:v>
                </c:pt>
                <c:pt idx="1468">
                  <c:v>SRR1148280</c:v>
                </c:pt>
                <c:pt idx="1469">
                  <c:v>SRR1148281</c:v>
                </c:pt>
                <c:pt idx="1470">
                  <c:v>SRR1148282</c:v>
                </c:pt>
                <c:pt idx="1471">
                  <c:v>SRR1148283</c:v>
                </c:pt>
                <c:pt idx="1472">
                  <c:v>SRR1148284</c:v>
                </c:pt>
                <c:pt idx="1473">
                  <c:v>SRR1148285</c:v>
                </c:pt>
                <c:pt idx="1474">
                  <c:v>SRR1148286</c:v>
                </c:pt>
                <c:pt idx="1475">
                  <c:v>SRR1148287</c:v>
                </c:pt>
                <c:pt idx="1476">
                  <c:v>SRR1148288</c:v>
                </c:pt>
                <c:pt idx="1477">
                  <c:v>SRR1148289</c:v>
                </c:pt>
                <c:pt idx="1478">
                  <c:v>SRR1148290</c:v>
                </c:pt>
                <c:pt idx="1479">
                  <c:v>SRR1148291</c:v>
                </c:pt>
                <c:pt idx="1480">
                  <c:v>SRR1148292</c:v>
                </c:pt>
                <c:pt idx="1481">
                  <c:v>SRR1148293</c:v>
                </c:pt>
                <c:pt idx="1482">
                  <c:v>SRR1148294</c:v>
                </c:pt>
                <c:pt idx="1483">
                  <c:v>SRR1148295</c:v>
                </c:pt>
                <c:pt idx="1484">
                  <c:v>SRR1148296</c:v>
                </c:pt>
                <c:pt idx="1485">
                  <c:v>SRR1148297</c:v>
                </c:pt>
                <c:pt idx="1486">
                  <c:v>SRR1148298</c:v>
                </c:pt>
                <c:pt idx="1487">
                  <c:v>SRR1148299</c:v>
                </c:pt>
                <c:pt idx="1488">
                  <c:v>SRR1148300</c:v>
                </c:pt>
                <c:pt idx="1489">
                  <c:v>SRR1148301</c:v>
                </c:pt>
                <c:pt idx="1490">
                  <c:v>SRR1148302</c:v>
                </c:pt>
                <c:pt idx="1491">
                  <c:v>SRR1148303</c:v>
                </c:pt>
                <c:pt idx="1492">
                  <c:v>SRR1148304</c:v>
                </c:pt>
                <c:pt idx="1493">
                  <c:v>SRR1148305</c:v>
                </c:pt>
                <c:pt idx="1494">
                  <c:v>SRR1148306</c:v>
                </c:pt>
                <c:pt idx="1495">
                  <c:v>SRR1148307</c:v>
                </c:pt>
                <c:pt idx="1496">
                  <c:v>SRR1148308</c:v>
                </c:pt>
                <c:pt idx="1497">
                  <c:v>SRR1148309</c:v>
                </c:pt>
                <c:pt idx="1498">
                  <c:v>SRR1148310</c:v>
                </c:pt>
                <c:pt idx="1499">
                  <c:v>SRR1148311</c:v>
                </c:pt>
                <c:pt idx="1500">
                  <c:v>SRR1148312</c:v>
                </c:pt>
                <c:pt idx="1501">
                  <c:v>SRR1148313</c:v>
                </c:pt>
                <c:pt idx="1502">
                  <c:v>SRR1148314</c:v>
                </c:pt>
                <c:pt idx="1503">
                  <c:v>SRR1148315</c:v>
                </c:pt>
                <c:pt idx="1504">
                  <c:v>SRR1148316</c:v>
                </c:pt>
                <c:pt idx="1505">
                  <c:v>SRR1148317</c:v>
                </c:pt>
                <c:pt idx="1506">
                  <c:v>SRR1148318</c:v>
                </c:pt>
                <c:pt idx="1507">
                  <c:v>SRR1148319</c:v>
                </c:pt>
                <c:pt idx="1508">
                  <c:v>SRR1148320</c:v>
                </c:pt>
                <c:pt idx="1509">
                  <c:v>SRR1148321</c:v>
                </c:pt>
                <c:pt idx="1510">
                  <c:v>SRR1148322</c:v>
                </c:pt>
                <c:pt idx="1511">
                  <c:v>SRR1148323</c:v>
                </c:pt>
                <c:pt idx="1512">
                  <c:v>SRR1148324</c:v>
                </c:pt>
                <c:pt idx="1513">
                  <c:v>SRR1148325</c:v>
                </c:pt>
                <c:pt idx="1514">
                  <c:v>SRR1148326</c:v>
                </c:pt>
                <c:pt idx="1515">
                  <c:v>SRR1148327</c:v>
                </c:pt>
                <c:pt idx="1516">
                  <c:v>SRR1148328</c:v>
                </c:pt>
                <c:pt idx="1517">
                  <c:v>SRR1148329</c:v>
                </c:pt>
                <c:pt idx="1518">
                  <c:v>SRR1148330</c:v>
                </c:pt>
                <c:pt idx="1519">
                  <c:v>SRR1148331</c:v>
                </c:pt>
                <c:pt idx="1520">
                  <c:v>SRR1148332</c:v>
                </c:pt>
                <c:pt idx="1521">
                  <c:v>SRR1148333</c:v>
                </c:pt>
                <c:pt idx="1522">
                  <c:v>SRR1148334</c:v>
                </c:pt>
                <c:pt idx="1523">
                  <c:v>SRR1148335</c:v>
                </c:pt>
                <c:pt idx="1524">
                  <c:v>SRR1148336</c:v>
                </c:pt>
                <c:pt idx="1525">
                  <c:v>SRR1148337</c:v>
                </c:pt>
                <c:pt idx="1526">
                  <c:v>SRR1148338</c:v>
                </c:pt>
                <c:pt idx="1527">
                  <c:v>SRR1148339</c:v>
                </c:pt>
                <c:pt idx="1528">
                  <c:v>SRR1148340</c:v>
                </c:pt>
                <c:pt idx="1529">
                  <c:v>SRR1148341</c:v>
                </c:pt>
                <c:pt idx="1530">
                  <c:v>SRR1148342</c:v>
                </c:pt>
                <c:pt idx="1531">
                  <c:v>SRR1148343</c:v>
                </c:pt>
                <c:pt idx="1532">
                  <c:v>SRR1148344</c:v>
                </c:pt>
                <c:pt idx="1533">
                  <c:v>SRR1148345</c:v>
                </c:pt>
                <c:pt idx="1534">
                  <c:v>SRR1148346</c:v>
                </c:pt>
                <c:pt idx="1535">
                  <c:v>SRR1148347</c:v>
                </c:pt>
                <c:pt idx="1536">
                  <c:v>SRR1148348</c:v>
                </c:pt>
                <c:pt idx="1537">
                  <c:v>SRR1148349</c:v>
                </c:pt>
                <c:pt idx="1538">
                  <c:v>SRR1148350</c:v>
                </c:pt>
                <c:pt idx="1539">
                  <c:v>SRR1148351</c:v>
                </c:pt>
                <c:pt idx="1540">
                  <c:v>SRR1148352</c:v>
                </c:pt>
                <c:pt idx="1541">
                  <c:v>SRR1148353</c:v>
                </c:pt>
                <c:pt idx="1542">
                  <c:v>SRR1148354</c:v>
                </c:pt>
                <c:pt idx="1543">
                  <c:v>SRR1148355</c:v>
                </c:pt>
                <c:pt idx="1544">
                  <c:v>SRR1148356</c:v>
                </c:pt>
                <c:pt idx="1545">
                  <c:v>SRR1148357</c:v>
                </c:pt>
                <c:pt idx="1546">
                  <c:v>SRR1148358</c:v>
                </c:pt>
                <c:pt idx="1547">
                  <c:v>SRR1148359</c:v>
                </c:pt>
                <c:pt idx="1548">
                  <c:v>SRR1148360</c:v>
                </c:pt>
                <c:pt idx="1549">
                  <c:v>SRR1148361</c:v>
                </c:pt>
                <c:pt idx="1550">
                  <c:v>SRR1148362</c:v>
                </c:pt>
                <c:pt idx="1551">
                  <c:v>SRR1148363</c:v>
                </c:pt>
                <c:pt idx="1552">
                  <c:v>SRR1148364</c:v>
                </c:pt>
                <c:pt idx="1553">
                  <c:v>SRR1148365</c:v>
                </c:pt>
                <c:pt idx="1554">
                  <c:v>SRR1148366</c:v>
                </c:pt>
                <c:pt idx="1555">
                  <c:v>SRR1148367</c:v>
                </c:pt>
                <c:pt idx="1556">
                  <c:v>SRR1148368</c:v>
                </c:pt>
                <c:pt idx="1557">
                  <c:v>SRR1148369</c:v>
                </c:pt>
                <c:pt idx="1558">
                  <c:v>SRR1148370</c:v>
                </c:pt>
                <c:pt idx="1559">
                  <c:v>SRR1148371</c:v>
                </c:pt>
                <c:pt idx="1560">
                  <c:v>SRR1148372</c:v>
                </c:pt>
                <c:pt idx="1561">
                  <c:v>SRR1148373</c:v>
                </c:pt>
                <c:pt idx="1562">
                  <c:v>SRR1148374</c:v>
                </c:pt>
                <c:pt idx="1563">
                  <c:v>SRR1148375</c:v>
                </c:pt>
                <c:pt idx="1564">
                  <c:v>SRR1148376</c:v>
                </c:pt>
                <c:pt idx="1565">
                  <c:v>SRR1148377</c:v>
                </c:pt>
                <c:pt idx="1566">
                  <c:v>SRR1148378</c:v>
                </c:pt>
                <c:pt idx="1567">
                  <c:v>SRR1148379</c:v>
                </c:pt>
                <c:pt idx="1568">
                  <c:v>SRR1148380</c:v>
                </c:pt>
                <c:pt idx="1569">
                  <c:v>SRR1148381</c:v>
                </c:pt>
                <c:pt idx="1570">
                  <c:v>SRR1148382</c:v>
                </c:pt>
                <c:pt idx="1571">
                  <c:v>SRR1148383</c:v>
                </c:pt>
                <c:pt idx="1572">
                  <c:v>SRR1148384</c:v>
                </c:pt>
                <c:pt idx="1573">
                  <c:v>SRR1148385</c:v>
                </c:pt>
                <c:pt idx="1574">
                  <c:v>SRR1148386</c:v>
                </c:pt>
                <c:pt idx="1575">
                  <c:v>SRR1148387</c:v>
                </c:pt>
                <c:pt idx="1576">
                  <c:v>SRR1148388</c:v>
                </c:pt>
                <c:pt idx="1577">
                  <c:v>SRR1148389</c:v>
                </c:pt>
                <c:pt idx="1578">
                  <c:v>SRR1148390</c:v>
                </c:pt>
                <c:pt idx="1579">
                  <c:v>SRR1148391</c:v>
                </c:pt>
                <c:pt idx="1580">
                  <c:v>SRR1148392</c:v>
                </c:pt>
                <c:pt idx="1581">
                  <c:v>SRR1148393</c:v>
                </c:pt>
                <c:pt idx="1582">
                  <c:v>SRR1148394</c:v>
                </c:pt>
                <c:pt idx="1583">
                  <c:v>SRR1148395</c:v>
                </c:pt>
                <c:pt idx="1584">
                  <c:v>SRR1148396</c:v>
                </c:pt>
                <c:pt idx="1585">
                  <c:v>SRR1148397</c:v>
                </c:pt>
                <c:pt idx="1586">
                  <c:v>SRR1148398</c:v>
                </c:pt>
                <c:pt idx="1587">
                  <c:v>SRR1148399</c:v>
                </c:pt>
                <c:pt idx="1588">
                  <c:v>SRR1148400</c:v>
                </c:pt>
                <c:pt idx="1589">
                  <c:v>SRR1148401</c:v>
                </c:pt>
                <c:pt idx="1590">
                  <c:v>SRR1148402</c:v>
                </c:pt>
                <c:pt idx="1591">
                  <c:v>SRR1148403</c:v>
                </c:pt>
                <c:pt idx="1592">
                  <c:v>SRR1148404</c:v>
                </c:pt>
                <c:pt idx="1593">
                  <c:v>SRR1148405</c:v>
                </c:pt>
                <c:pt idx="1594">
                  <c:v>SRR1148406</c:v>
                </c:pt>
                <c:pt idx="1595">
                  <c:v>SRR1148407</c:v>
                </c:pt>
                <c:pt idx="1596">
                  <c:v>SRR1148408</c:v>
                </c:pt>
                <c:pt idx="1597">
                  <c:v>SRR1148409</c:v>
                </c:pt>
                <c:pt idx="1598">
                  <c:v>SRR1148410</c:v>
                </c:pt>
                <c:pt idx="1599">
                  <c:v>SRR1148411</c:v>
                </c:pt>
                <c:pt idx="1600">
                  <c:v>SRR1148412</c:v>
                </c:pt>
                <c:pt idx="1601">
                  <c:v>SRR1148413</c:v>
                </c:pt>
                <c:pt idx="1602">
                  <c:v>SRR1148414</c:v>
                </c:pt>
                <c:pt idx="1603">
                  <c:v>SRR1148415</c:v>
                </c:pt>
                <c:pt idx="1604">
                  <c:v>SRR1148416</c:v>
                </c:pt>
                <c:pt idx="1605">
                  <c:v>SRR1148417</c:v>
                </c:pt>
                <c:pt idx="1606">
                  <c:v>SRR1148418</c:v>
                </c:pt>
                <c:pt idx="1607">
                  <c:v>SRR1148419</c:v>
                </c:pt>
                <c:pt idx="1608">
                  <c:v>SRR1148420</c:v>
                </c:pt>
                <c:pt idx="1609">
                  <c:v>SRR1148421</c:v>
                </c:pt>
                <c:pt idx="1610">
                  <c:v>SRR1148422</c:v>
                </c:pt>
                <c:pt idx="1611">
                  <c:v>SRR1148423</c:v>
                </c:pt>
                <c:pt idx="1612">
                  <c:v>SRR1148424</c:v>
                </c:pt>
                <c:pt idx="1613">
                  <c:v>SRR1148425</c:v>
                </c:pt>
                <c:pt idx="1614">
                  <c:v>SRR1148426</c:v>
                </c:pt>
                <c:pt idx="1615">
                  <c:v>SRR1148427</c:v>
                </c:pt>
                <c:pt idx="1616">
                  <c:v>SRR1148428</c:v>
                </c:pt>
                <c:pt idx="1617">
                  <c:v>SRR1148429</c:v>
                </c:pt>
                <c:pt idx="1618">
                  <c:v>SRR1148430</c:v>
                </c:pt>
                <c:pt idx="1619">
                  <c:v>SRR1148431</c:v>
                </c:pt>
                <c:pt idx="1620">
                  <c:v>SRR1148432</c:v>
                </c:pt>
                <c:pt idx="1621">
                  <c:v>SRR1148433</c:v>
                </c:pt>
                <c:pt idx="1622">
                  <c:v>SRR1148434</c:v>
                </c:pt>
                <c:pt idx="1623">
                  <c:v>SRR1148435</c:v>
                </c:pt>
                <c:pt idx="1624">
                  <c:v>SRR1148436</c:v>
                </c:pt>
                <c:pt idx="1625">
                  <c:v>SRR1148437</c:v>
                </c:pt>
                <c:pt idx="1626">
                  <c:v>SRR1148438</c:v>
                </c:pt>
                <c:pt idx="1627">
                  <c:v>SRR1148439</c:v>
                </c:pt>
                <c:pt idx="1628">
                  <c:v>SRR1148440</c:v>
                </c:pt>
                <c:pt idx="1629">
                  <c:v>SRR1148441</c:v>
                </c:pt>
                <c:pt idx="1630">
                  <c:v>SRR1148442</c:v>
                </c:pt>
                <c:pt idx="1631">
                  <c:v>SRR1148443</c:v>
                </c:pt>
                <c:pt idx="1632">
                  <c:v>SRR1148444</c:v>
                </c:pt>
                <c:pt idx="1633">
                  <c:v>SRR1148445</c:v>
                </c:pt>
                <c:pt idx="1634">
                  <c:v>SRR1148446</c:v>
                </c:pt>
                <c:pt idx="1635">
                  <c:v>SRR1148447</c:v>
                </c:pt>
                <c:pt idx="1636">
                  <c:v>SRR1148448</c:v>
                </c:pt>
                <c:pt idx="1637">
                  <c:v>SRR1148449</c:v>
                </c:pt>
                <c:pt idx="1638">
                  <c:v>SRR1148450</c:v>
                </c:pt>
                <c:pt idx="1639">
                  <c:v>SRR1148451</c:v>
                </c:pt>
                <c:pt idx="1640">
                  <c:v>SRR1148452</c:v>
                </c:pt>
                <c:pt idx="1641">
                  <c:v>SRR1148453</c:v>
                </c:pt>
                <c:pt idx="1642">
                  <c:v>SRR1148454</c:v>
                </c:pt>
                <c:pt idx="1643">
                  <c:v>SRR1148455</c:v>
                </c:pt>
                <c:pt idx="1644">
                  <c:v>SRR1148456</c:v>
                </c:pt>
                <c:pt idx="1645">
                  <c:v>SRR1148457</c:v>
                </c:pt>
                <c:pt idx="1646">
                  <c:v>SRR1148458</c:v>
                </c:pt>
                <c:pt idx="1647">
                  <c:v>SRR1148459</c:v>
                </c:pt>
                <c:pt idx="1648">
                  <c:v>SRR1148460</c:v>
                </c:pt>
                <c:pt idx="1649">
                  <c:v>SRR1148461</c:v>
                </c:pt>
                <c:pt idx="1650">
                  <c:v>SRR1148462</c:v>
                </c:pt>
                <c:pt idx="1651">
                  <c:v>SRR1148463</c:v>
                </c:pt>
                <c:pt idx="1652">
                  <c:v>SRR1148464</c:v>
                </c:pt>
                <c:pt idx="1653">
                  <c:v>SRR1148465</c:v>
                </c:pt>
                <c:pt idx="1654">
                  <c:v>SRR1148466</c:v>
                </c:pt>
                <c:pt idx="1655">
                  <c:v>SRR1148467</c:v>
                </c:pt>
                <c:pt idx="1656">
                  <c:v>SRR1148468</c:v>
                </c:pt>
                <c:pt idx="1657">
                  <c:v>SRR1148469</c:v>
                </c:pt>
                <c:pt idx="1658">
                  <c:v>SRR1148470</c:v>
                </c:pt>
                <c:pt idx="1659">
                  <c:v>SRR1148471</c:v>
                </c:pt>
                <c:pt idx="1660">
                  <c:v>SRR1148472</c:v>
                </c:pt>
                <c:pt idx="1661">
                  <c:v>SRR1148473</c:v>
                </c:pt>
                <c:pt idx="1662">
                  <c:v>SRR1148474</c:v>
                </c:pt>
                <c:pt idx="1663">
                  <c:v>SRR1148475</c:v>
                </c:pt>
                <c:pt idx="1664">
                  <c:v>SRR1148476</c:v>
                </c:pt>
                <c:pt idx="1665">
                  <c:v>SRR1148477</c:v>
                </c:pt>
                <c:pt idx="1666">
                  <c:v>SRR1148478</c:v>
                </c:pt>
                <c:pt idx="1667">
                  <c:v>SRR1148479</c:v>
                </c:pt>
                <c:pt idx="1668">
                  <c:v>SRR1148480</c:v>
                </c:pt>
                <c:pt idx="1669">
                  <c:v>SRR1148481</c:v>
                </c:pt>
                <c:pt idx="1670">
                  <c:v>SRR1148482</c:v>
                </c:pt>
                <c:pt idx="1671">
                  <c:v>SRR1148483</c:v>
                </c:pt>
                <c:pt idx="1672">
                  <c:v>SRR1148484</c:v>
                </c:pt>
                <c:pt idx="1673">
                  <c:v>SRR1148485</c:v>
                </c:pt>
                <c:pt idx="1674">
                  <c:v>SRR1148486</c:v>
                </c:pt>
                <c:pt idx="1675">
                  <c:v>SRR1148487</c:v>
                </c:pt>
                <c:pt idx="1676">
                  <c:v>SRR1148488</c:v>
                </c:pt>
                <c:pt idx="1677">
                  <c:v>SRR1148489</c:v>
                </c:pt>
                <c:pt idx="1678">
                  <c:v>SRR1148490</c:v>
                </c:pt>
                <c:pt idx="1679">
                  <c:v>SRR1148491</c:v>
                </c:pt>
                <c:pt idx="1680">
                  <c:v>SRR1148492</c:v>
                </c:pt>
                <c:pt idx="1681">
                  <c:v>SRR1148493</c:v>
                </c:pt>
                <c:pt idx="1682">
                  <c:v>SRR1148494</c:v>
                </c:pt>
                <c:pt idx="1683">
                  <c:v>SRR1148495</c:v>
                </c:pt>
                <c:pt idx="1684">
                  <c:v>SRR1148496</c:v>
                </c:pt>
                <c:pt idx="1685">
                  <c:v>SRR1148497</c:v>
                </c:pt>
                <c:pt idx="1686">
                  <c:v>SRR1148498</c:v>
                </c:pt>
                <c:pt idx="1687">
                  <c:v>SRR1148499</c:v>
                </c:pt>
                <c:pt idx="1688">
                  <c:v>SRR1148500</c:v>
                </c:pt>
                <c:pt idx="1689">
                  <c:v>SRR1148501</c:v>
                </c:pt>
                <c:pt idx="1690">
                  <c:v>SRR1148502</c:v>
                </c:pt>
                <c:pt idx="1691">
                  <c:v>SRR1148503</c:v>
                </c:pt>
                <c:pt idx="1692">
                  <c:v>SRR1148504</c:v>
                </c:pt>
                <c:pt idx="1693">
                  <c:v>SRR1148505</c:v>
                </c:pt>
                <c:pt idx="1694">
                  <c:v>SRR1148506</c:v>
                </c:pt>
                <c:pt idx="1695">
                  <c:v>SRR1148507</c:v>
                </c:pt>
                <c:pt idx="1696">
                  <c:v>SRR1148508</c:v>
                </c:pt>
                <c:pt idx="1697">
                  <c:v>SRR1148509</c:v>
                </c:pt>
                <c:pt idx="1698">
                  <c:v>SRR1148510</c:v>
                </c:pt>
                <c:pt idx="1699">
                  <c:v>SRR1148511</c:v>
                </c:pt>
                <c:pt idx="1700">
                  <c:v>SRR1148512</c:v>
                </c:pt>
                <c:pt idx="1701">
                  <c:v>SRR1148513</c:v>
                </c:pt>
                <c:pt idx="1702">
                  <c:v>SRR1148514</c:v>
                </c:pt>
                <c:pt idx="1703">
                  <c:v>SRR1148515</c:v>
                </c:pt>
                <c:pt idx="1704">
                  <c:v>SRR1148516</c:v>
                </c:pt>
                <c:pt idx="1705">
                  <c:v>SRR1148517</c:v>
                </c:pt>
                <c:pt idx="1706">
                  <c:v>SRR1148518</c:v>
                </c:pt>
                <c:pt idx="1707">
                  <c:v>SRR1148519</c:v>
                </c:pt>
                <c:pt idx="1708">
                  <c:v>SRR1148520</c:v>
                </c:pt>
                <c:pt idx="1709">
                  <c:v>SRR1148521</c:v>
                </c:pt>
                <c:pt idx="1710">
                  <c:v>SRR1148522</c:v>
                </c:pt>
                <c:pt idx="1711">
                  <c:v>SRR1148523</c:v>
                </c:pt>
                <c:pt idx="1712">
                  <c:v>SRR1148524</c:v>
                </c:pt>
                <c:pt idx="1713">
                  <c:v>SRR1148525</c:v>
                </c:pt>
                <c:pt idx="1714">
                  <c:v>SRR1148526</c:v>
                </c:pt>
                <c:pt idx="1715">
                  <c:v>SRR1148527</c:v>
                </c:pt>
                <c:pt idx="1716">
                  <c:v>SRR1148528</c:v>
                </c:pt>
                <c:pt idx="1717">
                  <c:v>SRR1148529</c:v>
                </c:pt>
                <c:pt idx="1718">
                  <c:v>SRR1148530</c:v>
                </c:pt>
                <c:pt idx="1719">
                  <c:v>SRR1148531</c:v>
                </c:pt>
                <c:pt idx="1720">
                  <c:v>SRR1148532</c:v>
                </c:pt>
                <c:pt idx="1721">
                  <c:v>SRR1148533</c:v>
                </c:pt>
                <c:pt idx="1722">
                  <c:v>SRR1148534</c:v>
                </c:pt>
                <c:pt idx="1723">
                  <c:v>SRR1148535</c:v>
                </c:pt>
                <c:pt idx="1724">
                  <c:v>SRR1148536</c:v>
                </c:pt>
                <c:pt idx="1725">
                  <c:v>SRR1148537</c:v>
                </c:pt>
                <c:pt idx="1726">
                  <c:v>SRR1148538</c:v>
                </c:pt>
                <c:pt idx="1727">
                  <c:v>SRR1148539</c:v>
                </c:pt>
                <c:pt idx="1728">
                  <c:v>SRR1148540</c:v>
                </c:pt>
                <c:pt idx="1729">
                  <c:v>SRR1148541</c:v>
                </c:pt>
                <c:pt idx="1730">
                  <c:v>SRR1148542</c:v>
                </c:pt>
                <c:pt idx="1731">
                  <c:v>SRR1148543</c:v>
                </c:pt>
                <c:pt idx="1732">
                  <c:v>SRR1148544</c:v>
                </c:pt>
                <c:pt idx="1733">
                  <c:v>SRR1148545</c:v>
                </c:pt>
                <c:pt idx="1734">
                  <c:v>SRR1148546</c:v>
                </c:pt>
                <c:pt idx="1735">
                  <c:v>SRR1148547</c:v>
                </c:pt>
                <c:pt idx="1736">
                  <c:v>SRR1148548</c:v>
                </c:pt>
                <c:pt idx="1737">
                  <c:v>SRR1148549</c:v>
                </c:pt>
                <c:pt idx="1738">
                  <c:v>SRR1148550</c:v>
                </c:pt>
                <c:pt idx="1739">
                  <c:v>SRR1148551</c:v>
                </c:pt>
                <c:pt idx="1740">
                  <c:v>SRR1148552</c:v>
                </c:pt>
                <c:pt idx="1741">
                  <c:v>SRR1148553</c:v>
                </c:pt>
                <c:pt idx="1742">
                  <c:v>SRR1148554</c:v>
                </c:pt>
                <c:pt idx="1743">
                  <c:v>SRR1148555</c:v>
                </c:pt>
                <c:pt idx="1744">
                  <c:v>SRR1148556</c:v>
                </c:pt>
                <c:pt idx="1745">
                  <c:v>SRR1148557</c:v>
                </c:pt>
                <c:pt idx="1746">
                  <c:v>SRR1148558</c:v>
                </c:pt>
                <c:pt idx="1747">
                  <c:v>SRR1148559</c:v>
                </c:pt>
                <c:pt idx="1748">
                  <c:v>SRR1148560</c:v>
                </c:pt>
                <c:pt idx="1749">
                  <c:v>SRR1148561</c:v>
                </c:pt>
                <c:pt idx="1750">
                  <c:v>SRR1148562</c:v>
                </c:pt>
                <c:pt idx="1751">
                  <c:v>SRR1148563</c:v>
                </c:pt>
                <c:pt idx="1752">
                  <c:v>SRR1148564</c:v>
                </c:pt>
                <c:pt idx="1753">
                  <c:v>SRR1148565</c:v>
                </c:pt>
                <c:pt idx="1754">
                  <c:v>SRR1148566</c:v>
                </c:pt>
                <c:pt idx="1755">
                  <c:v>SRR1148567</c:v>
                </c:pt>
                <c:pt idx="1756">
                  <c:v>SRR1148568</c:v>
                </c:pt>
                <c:pt idx="1757">
                  <c:v>SRR1148569</c:v>
                </c:pt>
                <c:pt idx="1758">
                  <c:v>SRR1148570</c:v>
                </c:pt>
                <c:pt idx="1759">
                  <c:v>SRR1148571</c:v>
                </c:pt>
                <c:pt idx="1760">
                  <c:v>SRR1148572</c:v>
                </c:pt>
                <c:pt idx="1761">
                  <c:v>SRR1148573</c:v>
                </c:pt>
                <c:pt idx="1762">
                  <c:v>SRR1148574</c:v>
                </c:pt>
                <c:pt idx="1763">
                  <c:v>SRR1148575</c:v>
                </c:pt>
                <c:pt idx="1764">
                  <c:v>SRR1148576</c:v>
                </c:pt>
                <c:pt idx="1765">
                  <c:v>SRR1148577</c:v>
                </c:pt>
                <c:pt idx="1766">
                  <c:v>SRR1148578</c:v>
                </c:pt>
                <c:pt idx="1767">
                  <c:v>SRR1148579</c:v>
                </c:pt>
                <c:pt idx="1768">
                  <c:v>SRR1148580</c:v>
                </c:pt>
                <c:pt idx="1769">
                  <c:v>SRR1148581</c:v>
                </c:pt>
                <c:pt idx="1770">
                  <c:v>SRR1148582</c:v>
                </c:pt>
                <c:pt idx="1771">
                  <c:v>SRR1148583</c:v>
                </c:pt>
                <c:pt idx="1772">
                  <c:v>SRR1148584</c:v>
                </c:pt>
                <c:pt idx="1773">
                  <c:v>SRR1148585</c:v>
                </c:pt>
                <c:pt idx="1774">
                  <c:v>SRR1148586</c:v>
                </c:pt>
                <c:pt idx="1775">
                  <c:v>SRR1148587</c:v>
                </c:pt>
                <c:pt idx="1776">
                  <c:v>SRR1148588</c:v>
                </c:pt>
                <c:pt idx="1777">
                  <c:v>SRR1148589</c:v>
                </c:pt>
                <c:pt idx="1778">
                  <c:v>SRR1148590</c:v>
                </c:pt>
                <c:pt idx="1779">
                  <c:v>SRR1148591</c:v>
                </c:pt>
                <c:pt idx="1780">
                  <c:v>SRR1148592</c:v>
                </c:pt>
                <c:pt idx="1781">
                  <c:v>SRR1148593</c:v>
                </c:pt>
                <c:pt idx="1782">
                  <c:v>SRR1148594</c:v>
                </c:pt>
                <c:pt idx="1783">
                  <c:v>SRR1148595</c:v>
                </c:pt>
                <c:pt idx="1784">
                  <c:v>SRR1148596</c:v>
                </c:pt>
                <c:pt idx="1785">
                  <c:v>SRR1148597</c:v>
                </c:pt>
                <c:pt idx="1786">
                  <c:v>SRR1148598</c:v>
                </c:pt>
                <c:pt idx="1787">
                  <c:v>SRR1148599</c:v>
                </c:pt>
                <c:pt idx="1788">
                  <c:v>SRR1148600</c:v>
                </c:pt>
                <c:pt idx="1789">
                  <c:v>SRR1148601</c:v>
                </c:pt>
                <c:pt idx="1790">
                  <c:v>SRR1148602</c:v>
                </c:pt>
                <c:pt idx="1791">
                  <c:v>SRR1148603</c:v>
                </c:pt>
                <c:pt idx="1792">
                  <c:v>SRR1148604</c:v>
                </c:pt>
                <c:pt idx="1793">
                  <c:v>SRR1148605</c:v>
                </c:pt>
                <c:pt idx="1794">
                  <c:v>SRR1148606</c:v>
                </c:pt>
                <c:pt idx="1795">
                  <c:v>SRR1148607</c:v>
                </c:pt>
                <c:pt idx="1796">
                  <c:v>SRR1148608</c:v>
                </c:pt>
                <c:pt idx="1797">
                  <c:v>SRR1148609</c:v>
                </c:pt>
                <c:pt idx="1798">
                  <c:v>SRR1148610</c:v>
                </c:pt>
                <c:pt idx="1799">
                  <c:v>SRR1148611</c:v>
                </c:pt>
                <c:pt idx="1800">
                  <c:v>SRR1148612</c:v>
                </c:pt>
                <c:pt idx="1801">
                  <c:v>SRR1148613</c:v>
                </c:pt>
                <c:pt idx="1802">
                  <c:v>SRR1148614</c:v>
                </c:pt>
                <c:pt idx="1803">
                  <c:v>SRR1148615</c:v>
                </c:pt>
                <c:pt idx="1804">
                  <c:v>SRR1148616</c:v>
                </c:pt>
                <c:pt idx="1805">
                  <c:v>SRR1148617</c:v>
                </c:pt>
                <c:pt idx="1806">
                  <c:v>SRR1148618</c:v>
                </c:pt>
                <c:pt idx="1807">
                  <c:v>SRR1148619</c:v>
                </c:pt>
                <c:pt idx="1808">
                  <c:v>SRR1148620</c:v>
                </c:pt>
                <c:pt idx="1809">
                  <c:v>SRR1148621</c:v>
                </c:pt>
                <c:pt idx="1810">
                  <c:v>SRR1148622</c:v>
                </c:pt>
                <c:pt idx="1811">
                  <c:v>SRR1148623</c:v>
                </c:pt>
                <c:pt idx="1812">
                  <c:v>SRR1148624</c:v>
                </c:pt>
                <c:pt idx="1813">
                  <c:v>SRR1148625</c:v>
                </c:pt>
                <c:pt idx="1814">
                  <c:v>SRR1148626</c:v>
                </c:pt>
                <c:pt idx="1815">
                  <c:v>SRR1148627</c:v>
                </c:pt>
                <c:pt idx="1816">
                  <c:v>SRR1148628</c:v>
                </c:pt>
                <c:pt idx="1817">
                  <c:v>SRR1148629</c:v>
                </c:pt>
                <c:pt idx="1818">
                  <c:v>SRR1148630</c:v>
                </c:pt>
                <c:pt idx="1819">
                  <c:v>SRR1148631</c:v>
                </c:pt>
                <c:pt idx="1820">
                  <c:v>SRR1148632</c:v>
                </c:pt>
                <c:pt idx="1821">
                  <c:v>SRR1148633</c:v>
                </c:pt>
                <c:pt idx="1822">
                  <c:v>SRR1148634</c:v>
                </c:pt>
                <c:pt idx="1823">
                  <c:v>SRR1148635</c:v>
                </c:pt>
                <c:pt idx="1824">
                  <c:v>SRR1148636</c:v>
                </c:pt>
                <c:pt idx="1825">
                  <c:v>SRR1148637</c:v>
                </c:pt>
                <c:pt idx="1826">
                  <c:v>SRR1148638</c:v>
                </c:pt>
                <c:pt idx="1827">
                  <c:v>SRR1148639</c:v>
                </c:pt>
                <c:pt idx="1828">
                  <c:v>SRR1148640</c:v>
                </c:pt>
                <c:pt idx="1829">
                  <c:v>SRR1148641</c:v>
                </c:pt>
                <c:pt idx="1830">
                  <c:v>SRR1148642</c:v>
                </c:pt>
                <c:pt idx="1831">
                  <c:v>SRR1148643</c:v>
                </c:pt>
                <c:pt idx="1832">
                  <c:v>SRR1148644</c:v>
                </c:pt>
                <c:pt idx="1833">
                  <c:v>SRR1148645</c:v>
                </c:pt>
                <c:pt idx="1834">
                  <c:v>SRR1148646</c:v>
                </c:pt>
                <c:pt idx="1835">
                  <c:v>SRR1148647</c:v>
                </c:pt>
                <c:pt idx="1836">
                  <c:v>SRR1148648</c:v>
                </c:pt>
                <c:pt idx="1837">
                  <c:v>SRR1148649</c:v>
                </c:pt>
                <c:pt idx="1838">
                  <c:v>SRR1148650</c:v>
                </c:pt>
                <c:pt idx="1839">
                  <c:v>SRR1148651</c:v>
                </c:pt>
                <c:pt idx="1840">
                  <c:v>SRR1148652</c:v>
                </c:pt>
                <c:pt idx="1841">
                  <c:v>SRR1148653</c:v>
                </c:pt>
                <c:pt idx="1842">
                  <c:v>SRR1148654</c:v>
                </c:pt>
                <c:pt idx="1843">
                  <c:v>SRR1148655</c:v>
                </c:pt>
                <c:pt idx="1844">
                  <c:v>SRR1148656</c:v>
                </c:pt>
                <c:pt idx="1845">
                  <c:v>SRR1148657</c:v>
                </c:pt>
                <c:pt idx="1846">
                  <c:v>SRR1148658</c:v>
                </c:pt>
                <c:pt idx="1847">
                  <c:v>SRR1148659</c:v>
                </c:pt>
                <c:pt idx="1848">
                  <c:v>SRR1148660</c:v>
                </c:pt>
                <c:pt idx="1849">
                  <c:v>SRR1148661</c:v>
                </c:pt>
                <c:pt idx="1850">
                  <c:v>SRR1148662</c:v>
                </c:pt>
                <c:pt idx="1851">
                  <c:v>SRR1148663</c:v>
                </c:pt>
                <c:pt idx="1852">
                  <c:v>SRR1148664</c:v>
                </c:pt>
                <c:pt idx="1853">
                  <c:v>SRR1148665</c:v>
                </c:pt>
                <c:pt idx="1854">
                  <c:v>SRR1148666</c:v>
                </c:pt>
                <c:pt idx="1855">
                  <c:v>SRR1148667</c:v>
                </c:pt>
                <c:pt idx="1856">
                  <c:v>SRR1148668</c:v>
                </c:pt>
                <c:pt idx="1857">
                  <c:v>SRR1148669</c:v>
                </c:pt>
                <c:pt idx="1858">
                  <c:v>SRR1148670</c:v>
                </c:pt>
                <c:pt idx="1859">
                  <c:v>SRR1148671</c:v>
                </c:pt>
                <c:pt idx="1860">
                  <c:v>SRR1148672</c:v>
                </c:pt>
                <c:pt idx="1861">
                  <c:v>SRR1148673</c:v>
                </c:pt>
                <c:pt idx="1862">
                  <c:v>SRR1148674</c:v>
                </c:pt>
                <c:pt idx="1863">
                  <c:v>SRR1148675</c:v>
                </c:pt>
                <c:pt idx="1864">
                  <c:v>SRR1148676</c:v>
                </c:pt>
                <c:pt idx="1865">
                  <c:v>SRR1148677</c:v>
                </c:pt>
                <c:pt idx="1866">
                  <c:v>SRR1148678</c:v>
                </c:pt>
                <c:pt idx="1867">
                  <c:v>SRR1148679</c:v>
                </c:pt>
                <c:pt idx="1868">
                  <c:v>SRR1148680</c:v>
                </c:pt>
                <c:pt idx="1869">
                  <c:v>SRR1148681</c:v>
                </c:pt>
                <c:pt idx="1870">
                  <c:v>SRR1148682</c:v>
                </c:pt>
                <c:pt idx="1871">
                  <c:v>SRR1148683</c:v>
                </c:pt>
                <c:pt idx="1872">
                  <c:v>SRR1148684</c:v>
                </c:pt>
                <c:pt idx="1873">
                  <c:v>SRR1148685</c:v>
                </c:pt>
                <c:pt idx="1874">
                  <c:v>SRR1148686</c:v>
                </c:pt>
                <c:pt idx="1875">
                  <c:v>SRR1148687</c:v>
                </c:pt>
                <c:pt idx="1876">
                  <c:v>SRR1148688</c:v>
                </c:pt>
                <c:pt idx="1877">
                  <c:v>SRR1148689</c:v>
                </c:pt>
                <c:pt idx="1878">
                  <c:v>SRR1148690</c:v>
                </c:pt>
                <c:pt idx="1879">
                  <c:v>SRR1148691</c:v>
                </c:pt>
                <c:pt idx="1880">
                  <c:v>SRR1148692</c:v>
                </c:pt>
                <c:pt idx="1881">
                  <c:v>SRR1148693</c:v>
                </c:pt>
                <c:pt idx="1882">
                  <c:v>SRR1148694</c:v>
                </c:pt>
                <c:pt idx="1883">
                  <c:v>SRR1148695</c:v>
                </c:pt>
                <c:pt idx="1884">
                  <c:v>SRR1148696</c:v>
                </c:pt>
                <c:pt idx="1885">
                  <c:v>SRR1148697</c:v>
                </c:pt>
                <c:pt idx="1886">
                  <c:v>SRR1148698</c:v>
                </c:pt>
                <c:pt idx="1887">
                  <c:v>SRR1148699</c:v>
                </c:pt>
                <c:pt idx="1888">
                  <c:v>SRR1148700</c:v>
                </c:pt>
                <c:pt idx="1889">
                  <c:v>SRR1148701</c:v>
                </c:pt>
                <c:pt idx="1890">
                  <c:v>SRR1148702</c:v>
                </c:pt>
                <c:pt idx="1891">
                  <c:v>SRR1148703</c:v>
                </c:pt>
                <c:pt idx="1892">
                  <c:v>SRR1148704</c:v>
                </c:pt>
                <c:pt idx="1893">
                  <c:v>SRR1148705</c:v>
                </c:pt>
                <c:pt idx="1894">
                  <c:v>SRR1148706</c:v>
                </c:pt>
                <c:pt idx="1895">
                  <c:v>SRR1148707</c:v>
                </c:pt>
                <c:pt idx="1896">
                  <c:v>SRR1148708</c:v>
                </c:pt>
                <c:pt idx="1897">
                  <c:v>SRR1148709</c:v>
                </c:pt>
                <c:pt idx="1898">
                  <c:v>SRR1148710</c:v>
                </c:pt>
                <c:pt idx="1899">
                  <c:v>SRR1148711</c:v>
                </c:pt>
                <c:pt idx="1900">
                  <c:v>SRR1148712</c:v>
                </c:pt>
                <c:pt idx="1901">
                  <c:v>SRR1148713</c:v>
                </c:pt>
                <c:pt idx="1902">
                  <c:v>SRR1148714</c:v>
                </c:pt>
                <c:pt idx="1903">
                  <c:v>SRR1148715</c:v>
                </c:pt>
                <c:pt idx="1904">
                  <c:v>SRR1148716</c:v>
                </c:pt>
                <c:pt idx="1905">
                  <c:v>SRR1148717</c:v>
                </c:pt>
                <c:pt idx="1906">
                  <c:v>SRR1148718</c:v>
                </c:pt>
                <c:pt idx="1907">
                  <c:v>SRR1148719</c:v>
                </c:pt>
                <c:pt idx="1908">
                  <c:v>SRR1148720</c:v>
                </c:pt>
                <c:pt idx="1909">
                  <c:v>SRR1148721</c:v>
                </c:pt>
                <c:pt idx="1910">
                  <c:v>SRR1148722</c:v>
                </c:pt>
                <c:pt idx="1911">
                  <c:v>SRR1148723</c:v>
                </c:pt>
                <c:pt idx="1912">
                  <c:v>SRR1148724</c:v>
                </c:pt>
                <c:pt idx="1913">
                  <c:v>SRR1148725</c:v>
                </c:pt>
                <c:pt idx="1914">
                  <c:v>SRR1148726</c:v>
                </c:pt>
                <c:pt idx="1915">
                  <c:v>SRR1148727</c:v>
                </c:pt>
                <c:pt idx="1916">
                  <c:v>SRR1148728</c:v>
                </c:pt>
                <c:pt idx="1917">
                  <c:v>SRR1148729</c:v>
                </c:pt>
                <c:pt idx="1918">
                  <c:v>SRR1148730</c:v>
                </c:pt>
                <c:pt idx="1919">
                  <c:v>SRR1148731</c:v>
                </c:pt>
                <c:pt idx="1920">
                  <c:v>SRR1148732</c:v>
                </c:pt>
                <c:pt idx="1921">
                  <c:v>SRR1148733</c:v>
                </c:pt>
                <c:pt idx="1922">
                  <c:v>SRR1148734</c:v>
                </c:pt>
                <c:pt idx="1923">
                  <c:v>SRR1148735</c:v>
                </c:pt>
                <c:pt idx="1924">
                  <c:v>SRR1148736</c:v>
                </c:pt>
                <c:pt idx="1925">
                  <c:v>SRR1148737</c:v>
                </c:pt>
                <c:pt idx="1926">
                  <c:v>SRR1148738</c:v>
                </c:pt>
                <c:pt idx="1927">
                  <c:v>SRR1148739</c:v>
                </c:pt>
                <c:pt idx="1928">
                  <c:v>SRR1148740</c:v>
                </c:pt>
                <c:pt idx="1929">
                  <c:v>SRR1148741</c:v>
                </c:pt>
                <c:pt idx="1930">
                  <c:v>SRR1148742</c:v>
                </c:pt>
                <c:pt idx="1931">
                  <c:v>SRR1148743</c:v>
                </c:pt>
                <c:pt idx="1932">
                  <c:v>SRR1148744</c:v>
                </c:pt>
                <c:pt idx="1933">
                  <c:v>SRR1148745</c:v>
                </c:pt>
                <c:pt idx="1934">
                  <c:v>SRR1148746</c:v>
                </c:pt>
                <c:pt idx="1935">
                  <c:v>SRR1148747</c:v>
                </c:pt>
                <c:pt idx="1936">
                  <c:v>SRR1148748</c:v>
                </c:pt>
                <c:pt idx="1937">
                  <c:v>SRR1148749</c:v>
                </c:pt>
                <c:pt idx="1938">
                  <c:v>SRR1148750</c:v>
                </c:pt>
                <c:pt idx="1939">
                  <c:v>SRR1148751</c:v>
                </c:pt>
                <c:pt idx="1940">
                  <c:v>SRR1148752</c:v>
                </c:pt>
                <c:pt idx="1941">
                  <c:v>SRR1148753</c:v>
                </c:pt>
                <c:pt idx="1942">
                  <c:v>SRR1148754</c:v>
                </c:pt>
                <c:pt idx="1943">
                  <c:v>SRR1148755</c:v>
                </c:pt>
                <c:pt idx="1944">
                  <c:v>SRR1148756</c:v>
                </c:pt>
                <c:pt idx="1945">
                  <c:v>SRR1148757</c:v>
                </c:pt>
                <c:pt idx="1946">
                  <c:v>SRR1148758</c:v>
                </c:pt>
                <c:pt idx="1947">
                  <c:v>SRR1148759</c:v>
                </c:pt>
                <c:pt idx="1948">
                  <c:v>SRR1148760</c:v>
                </c:pt>
                <c:pt idx="1949">
                  <c:v>SRR1148761</c:v>
                </c:pt>
                <c:pt idx="1950">
                  <c:v>SRR1148762</c:v>
                </c:pt>
                <c:pt idx="1951">
                  <c:v>SRR1148763</c:v>
                </c:pt>
                <c:pt idx="1952">
                  <c:v>SRR1148764</c:v>
                </c:pt>
                <c:pt idx="1953">
                  <c:v>SRR1148765</c:v>
                </c:pt>
                <c:pt idx="1954">
                  <c:v>SRR1148766</c:v>
                </c:pt>
                <c:pt idx="1955">
                  <c:v>SRR1148767</c:v>
                </c:pt>
                <c:pt idx="1956">
                  <c:v>SRR1148768</c:v>
                </c:pt>
                <c:pt idx="1957">
                  <c:v>SRR1148769</c:v>
                </c:pt>
                <c:pt idx="1958">
                  <c:v>SRR1148770</c:v>
                </c:pt>
                <c:pt idx="1959">
                  <c:v>SRR1148771</c:v>
                </c:pt>
                <c:pt idx="1960">
                  <c:v>SRR1148772</c:v>
                </c:pt>
                <c:pt idx="1961">
                  <c:v>SRR1148773</c:v>
                </c:pt>
                <c:pt idx="1962">
                  <c:v>SRR1148774</c:v>
                </c:pt>
                <c:pt idx="1963">
                  <c:v>SRR1148775</c:v>
                </c:pt>
                <c:pt idx="1964">
                  <c:v>SRR1148776</c:v>
                </c:pt>
                <c:pt idx="1965">
                  <c:v>SRR1148777</c:v>
                </c:pt>
                <c:pt idx="1966">
                  <c:v>SRR1148778</c:v>
                </c:pt>
                <c:pt idx="1967">
                  <c:v>SRR1148779</c:v>
                </c:pt>
                <c:pt idx="1968">
                  <c:v>SRR1148780</c:v>
                </c:pt>
                <c:pt idx="1969">
                  <c:v>SRR1148781</c:v>
                </c:pt>
                <c:pt idx="1970">
                  <c:v>SRR1148782</c:v>
                </c:pt>
                <c:pt idx="1971">
                  <c:v>SRR1148783</c:v>
                </c:pt>
                <c:pt idx="1972">
                  <c:v>SRR1148784</c:v>
                </c:pt>
                <c:pt idx="1973">
                  <c:v>SRR1148785</c:v>
                </c:pt>
                <c:pt idx="1974">
                  <c:v>SRR1148786</c:v>
                </c:pt>
                <c:pt idx="1975">
                  <c:v>SRR1148787</c:v>
                </c:pt>
                <c:pt idx="1976">
                  <c:v>SRR1148788</c:v>
                </c:pt>
                <c:pt idx="1977">
                  <c:v>SRR1148789</c:v>
                </c:pt>
                <c:pt idx="1978">
                  <c:v>SRR1148790</c:v>
                </c:pt>
                <c:pt idx="1979">
                  <c:v>SRR1148791</c:v>
                </c:pt>
                <c:pt idx="1980">
                  <c:v>SRR1148792</c:v>
                </c:pt>
                <c:pt idx="1981">
                  <c:v>SRR1148793</c:v>
                </c:pt>
                <c:pt idx="1982">
                  <c:v>SRR1148794</c:v>
                </c:pt>
                <c:pt idx="1983">
                  <c:v>SRR1148795</c:v>
                </c:pt>
                <c:pt idx="1984">
                  <c:v>SRR1148796</c:v>
                </c:pt>
                <c:pt idx="1985">
                  <c:v>SRR1148797</c:v>
                </c:pt>
                <c:pt idx="1986">
                  <c:v>SRR1148798</c:v>
                </c:pt>
                <c:pt idx="1987">
                  <c:v>SRR1148799</c:v>
                </c:pt>
                <c:pt idx="1988">
                  <c:v>SRR1148800</c:v>
                </c:pt>
                <c:pt idx="1989">
                  <c:v>SRR1148801</c:v>
                </c:pt>
                <c:pt idx="1990">
                  <c:v>SRR1148802</c:v>
                </c:pt>
                <c:pt idx="1991">
                  <c:v>SRR1148803</c:v>
                </c:pt>
                <c:pt idx="1992">
                  <c:v>SRR1148804</c:v>
                </c:pt>
                <c:pt idx="1993">
                  <c:v>SRR1148805</c:v>
                </c:pt>
                <c:pt idx="1994">
                  <c:v>SRR1148806</c:v>
                </c:pt>
                <c:pt idx="1995">
                  <c:v>SRR1148807</c:v>
                </c:pt>
                <c:pt idx="1996">
                  <c:v>SRR1148808</c:v>
                </c:pt>
                <c:pt idx="1997">
                  <c:v>SRR1148809</c:v>
                </c:pt>
                <c:pt idx="1998">
                  <c:v>SRR1148810</c:v>
                </c:pt>
                <c:pt idx="1999">
                  <c:v>SRR1148811</c:v>
                </c:pt>
                <c:pt idx="2000">
                  <c:v>SRR1148812</c:v>
                </c:pt>
                <c:pt idx="2001">
                  <c:v>SRR1148813</c:v>
                </c:pt>
                <c:pt idx="2002">
                  <c:v>SRR1148814</c:v>
                </c:pt>
                <c:pt idx="2003">
                  <c:v>SRR1148815</c:v>
                </c:pt>
                <c:pt idx="2004">
                  <c:v>SRR1148816</c:v>
                </c:pt>
                <c:pt idx="2005">
                  <c:v>SRR1148817</c:v>
                </c:pt>
                <c:pt idx="2006">
                  <c:v>SRR1148818</c:v>
                </c:pt>
                <c:pt idx="2007">
                  <c:v>SRR1148819</c:v>
                </c:pt>
                <c:pt idx="2008">
                  <c:v>SRR1148820</c:v>
                </c:pt>
                <c:pt idx="2009">
                  <c:v>SRR1148821</c:v>
                </c:pt>
                <c:pt idx="2010">
                  <c:v>SRR1148822</c:v>
                </c:pt>
                <c:pt idx="2011">
                  <c:v>SRR1148823</c:v>
                </c:pt>
                <c:pt idx="2012">
                  <c:v>SRR1148824</c:v>
                </c:pt>
                <c:pt idx="2013">
                  <c:v>SRR1148825</c:v>
                </c:pt>
                <c:pt idx="2014">
                  <c:v>SRR1148826</c:v>
                </c:pt>
                <c:pt idx="2015">
                  <c:v>SRR1148827</c:v>
                </c:pt>
                <c:pt idx="2016">
                  <c:v>SRR1148828</c:v>
                </c:pt>
                <c:pt idx="2017">
                  <c:v>SRR1148829</c:v>
                </c:pt>
                <c:pt idx="2018">
                  <c:v>SRR1148830</c:v>
                </c:pt>
                <c:pt idx="2019">
                  <c:v>SRR1148831</c:v>
                </c:pt>
                <c:pt idx="2020">
                  <c:v>SRR1148832</c:v>
                </c:pt>
                <c:pt idx="2021">
                  <c:v>SRR1148833</c:v>
                </c:pt>
                <c:pt idx="2022">
                  <c:v>SRR1148834</c:v>
                </c:pt>
                <c:pt idx="2023">
                  <c:v>SRR1148835</c:v>
                </c:pt>
                <c:pt idx="2024">
                  <c:v>SRR1148836</c:v>
                </c:pt>
                <c:pt idx="2025">
                  <c:v>SRR1148837</c:v>
                </c:pt>
                <c:pt idx="2026">
                  <c:v>SRR1148838</c:v>
                </c:pt>
                <c:pt idx="2027">
                  <c:v>SRR1148839</c:v>
                </c:pt>
                <c:pt idx="2028">
                  <c:v>SRR1148840</c:v>
                </c:pt>
                <c:pt idx="2029">
                  <c:v>SRR1148841</c:v>
                </c:pt>
                <c:pt idx="2030">
                  <c:v>SRR1148842</c:v>
                </c:pt>
                <c:pt idx="2031">
                  <c:v>SRR1148843</c:v>
                </c:pt>
                <c:pt idx="2032">
                  <c:v>SRR1148844</c:v>
                </c:pt>
                <c:pt idx="2033">
                  <c:v>SRR1148845</c:v>
                </c:pt>
                <c:pt idx="2034">
                  <c:v>SRR1148846</c:v>
                </c:pt>
                <c:pt idx="2035">
                  <c:v>SRR1148847</c:v>
                </c:pt>
                <c:pt idx="2036">
                  <c:v>SRR1148848</c:v>
                </c:pt>
                <c:pt idx="2037">
                  <c:v>SRR1148849</c:v>
                </c:pt>
                <c:pt idx="2038">
                  <c:v>SRR1148850</c:v>
                </c:pt>
                <c:pt idx="2039">
                  <c:v>SRR1148851</c:v>
                </c:pt>
                <c:pt idx="2040">
                  <c:v>SRR1148852</c:v>
                </c:pt>
                <c:pt idx="2041">
                  <c:v>SRR1148853</c:v>
                </c:pt>
                <c:pt idx="2042">
                  <c:v>SRR1148854</c:v>
                </c:pt>
                <c:pt idx="2043">
                  <c:v>SRR1148855</c:v>
                </c:pt>
                <c:pt idx="2044">
                  <c:v>SRR1148856</c:v>
                </c:pt>
                <c:pt idx="2045">
                  <c:v>SRR1148857</c:v>
                </c:pt>
                <c:pt idx="2046">
                  <c:v>SRR1148858</c:v>
                </c:pt>
                <c:pt idx="2047">
                  <c:v>SRR1148859</c:v>
                </c:pt>
                <c:pt idx="2048">
                  <c:v>SRR1148860</c:v>
                </c:pt>
                <c:pt idx="2049">
                  <c:v>SRR1148861</c:v>
                </c:pt>
                <c:pt idx="2050">
                  <c:v>SRR1148862</c:v>
                </c:pt>
                <c:pt idx="2051">
                  <c:v>SRR1148863</c:v>
                </c:pt>
                <c:pt idx="2052">
                  <c:v>SRR1148864</c:v>
                </c:pt>
                <c:pt idx="2053">
                  <c:v>SRR1148865</c:v>
                </c:pt>
                <c:pt idx="2054">
                  <c:v>SRR1148866</c:v>
                </c:pt>
                <c:pt idx="2055">
                  <c:v>SRR1148867</c:v>
                </c:pt>
                <c:pt idx="2056">
                  <c:v>SRR1148868</c:v>
                </c:pt>
                <c:pt idx="2057">
                  <c:v>SRR1148869</c:v>
                </c:pt>
                <c:pt idx="2058">
                  <c:v>SRR1148870</c:v>
                </c:pt>
                <c:pt idx="2059">
                  <c:v>SRR1148871</c:v>
                </c:pt>
                <c:pt idx="2060">
                  <c:v>SRR1148872</c:v>
                </c:pt>
                <c:pt idx="2061">
                  <c:v>SRR1148873</c:v>
                </c:pt>
                <c:pt idx="2062">
                  <c:v>SRR1148874</c:v>
                </c:pt>
                <c:pt idx="2063">
                  <c:v>SRR1148875</c:v>
                </c:pt>
                <c:pt idx="2064">
                  <c:v>SRR1148876</c:v>
                </c:pt>
                <c:pt idx="2065">
                  <c:v>SRR1148877</c:v>
                </c:pt>
                <c:pt idx="2066">
                  <c:v>SRR1148878</c:v>
                </c:pt>
                <c:pt idx="2067">
                  <c:v>SRR1148879</c:v>
                </c:pt>
                <c:pt idx="2068">
                  <c:v>SRR1148880</c:v>
                </c:pt>
                <c:pt idx="2069">
                  <c:v>SRR1148881</c:v>
                </c:pt>
                <c:pt idx="2070">
                  <c:v>SRR1148882</c:v>
                </c:pt>
                <c:pt idx="2071">
                  <c:v>SRR1148883</c:v>
                </c:pt>
                <c:pt idx="2072">
                  <c:v>SRR1148884</c:v>
                </c:pt>
                <c:pt idx="2073">
                  <c:v>SRR1148885</c:v>
                </c:pt>
                <c:pt idx="2074">
                  <c:v>SRR1148886</c:v>
                </c:pt>
                <c:pt idx="2075">
                  <c:v>SRR1148887</c:v>
                </c:pt>
                <c:pt idx="2076">
                  <c:v>SRR1148888</c:v>
                </c:pt>
                <c:pt idx="2077">
                  <c:v>SRR1148889</c:v>
                </c:pt>
                <c:pt idx="2078">
                  <c:v>SRR1148890</c:v>
                </c:pt>
                <c:pt idx="2079">
                  <c:v>SRR1148891</c:v>
                </c:pt>
                <c:pt idx="2080">
                  <c:v>SRR1148892</c:v>
                </c:pt>
                <c:pt idx="2081">
                  <c:v>SRR1148893</c:v>
                </c:pt>
                <c:pt idx="2082">
                  <c:v>SRR1148894</c:v>
                </c:pt>
                <c:pt idx="2083">
                  <c:v>SRR1148895</c:v>
                </c:pt>
                <c:pt idx="2084">
                  <c:v>SRR1148896</c:v>
                </c:pt>
                <c:pt idx="2085">
                  <c:v>SRR1148897</c:v>
                </c:pt>
                <c:pt idx="2086">
                  <c:v>SRR1148898</c:v>
                </c:pt>
                <c:pt idx="2087">
                  <c:v>SRR1148899</c:v>
                </c:pt>
                <c:pt idx="2088">
                  <c:v>SRR1148900</c:v>
                </c:pt>
                <c:pt idx="2089">
                  <c:v>SRR1148901</c:v>
                </c:pt>
                <c:pt idx="2090">
                  <c:v>SRR1148902</c:v>
                </c:pt>
                <c:pt idx="2091">
                  <c:v>SRR1148903</c:v>
                </c:pt>
                <c:pt idx="2092">
                  <c:v>SRR1148904</c:v>
                </c:pt>
                <c:pt idx="2093">
                  <c:v>SRR1148905</c:v>
                </c:pt>
                <c:pt idx="2094">
                  <c:v>SRR1148906</c:v>
                </c:pt>
                <c:pt idx="2095">
                  <c:v>SRR1148907</c:v>
                </c:pt>
                <c:pt idx="2096">
                  <c:v>SRR1148908</c:v>
                </c:pt>
                <c:pt idx="2097">
                  <c:v>SRR1148909</c:v>
                </c:pt>
                <c:pt idx="2098">
                  <c:v>SRR1148910</c:v>
                </c:pt>
                <c:pt idx="2099">
                  <c:v>SRR1148911</c:v>
                </c:pt>
                <c:pt idx="2100">
                  <c:v>SRR1148912</c:v>
                </c:pt>
                <c:pt idx="2101">
                  <c:v>SRR1148913</c:v>
                </c:pt>
                <c:pt idx="2102">
                  <c:v>SRR1148914</c:v>
                </c:pt>
                <c:pt idx="2103">
                  <c:v>SRR1148915</c:v>
                </c:pt>
                <c:pt idx="2104">
                  <c:v>SRR1148916</c:v>
                </c:pt>
                <c:pt idx="2105">
                  <c:v>SRR1148917</c:v>
                </c:pt>
                <c:pt idx="2106">
                  <c:v>SRR1148918</c:v>
                </c:pt>
                <c:pt idx="2107">
                  <c:v>SRR1148919</c:v>
                </c:pt>
                <c:pt idx="2108">
                  <c:v>SRR1148920</c:v>
                </c:pt>
                <c:pt idx="2109">
                  <c:v>SRR1148921</c:v>
                </c:pt>
                <c:pt idx="2110">
                  <c:v>SRR1148922</c:v>
                </c:pt>
                <c:pt idx="2111">
                  <c:v>SRR1148923</c:v>
                </c:pt>
                <c:pt idx="2112">
                  <c:v>SRR1148924</c:v>
                </c:pt>
                <c:pt idx="2113">
                  <c:v>SRR1148925</c:v>
                </c:pt>
                <c:pt idx="2114">
                  <c:v>SRR1148926</c:v>
                </c:pt>
                <c:pt idx="2115">
                  <c:v>SRR1148927</c:v>
                </c:pt>
                <c:pt idx="2116">
                  <c:v>SRR1148928</c:v>
                </c:pt>
                <c:pt idx="2117">
                  <c:v>SRR1148929</c:v>
                </c:pt>
                <c:pt idx="2118">
                  <c:v>SRR1148930</c:v>
                </c:pt>
                <c:pt idx="2119">
                  <c:v>SRR1148931</c:v>
                </c:pt>
                <c:pt idx="2120">
                  <c:v>SRR1148932</c:v>
                </c:pt>
                <c:pt idx="2121">
                  <c:v>SRR1148933</c:v>
                </c:pt>
                <c:pt idx="2122">
                  <c:v>SRR1148934</c:v>
                </c:pt>
                <c:pt idx="2123">
                  <c:v>SRR1148935</c:v>
                </c:pt>
                <c:pt idx="2124">
                  <c:v>SRR1148936</c:v>
                </c:pt>
                <c:pt idx="2125">
                  <c:v>SRR1148937</c:v>
                </c:pt>
                <c:pt idx="2126">
                  <c:v>SRR1148938</c:v>
                </c:pt>
                <c:pt idx="2127">
                  <c:v>SRR1148939</c:v>
                </c:pt>
                <c:pt idx="2128">
                  <c:v>SRR1148940</c:v>
                </c:pt>
                <c:pt idx="2129">
                  <c:v>SRR1148941</c:v>
                </c:pt>
                <c:pt idx="2130">
                  <c:v>SRR1148942</c:v>
                </c:pt>
                <c:pt idx="2131">
                  <c:v>SRR1148943</c:v>
                </c:pt>
                <c:pt idx="2132">
                  <c:v>SRR1148944</c:v>
                </c:pt>
                <c:pt idx="2133">
                  <c:v>SRR1148945</c:v>
                </c:pt>
                <c:pt idx="2134">
                  <c:v>SRR1148946</c:v>
                </c:pt>
                <c:pt idx="2135">
                  <c:v>SRR1148947</c:v>
                </c:pt>
                <c:pt idx="2136">
                  <c:v>SRR1148948</c:v>
                </c:pt>
                <c:pt idx="2137">
                  <c:v>SRR1148949</c:v>
                </c:pt>
                <c:pt idx="2138">
                  <c:v>SRR1148950</c:v>
                </c:pt>
                <c:pt idx="2139">
                  <c:v>SRR1148951</c:v>
                </c:pt>
                <c:pt idx="2140">
                  <c:v>SRR1148952</c:v>
                </c:pt>
                <c:pt idx="2141">
                  <c:v>SRR1148953</c:v>
                </c:pt>
                <c:pt idx="2142">
                  <c:v>SRR1148954</c:v>
                </c:pt>
                <c:pt idx="2143">
                  <c:v>SRR1148955</c:v>
                </c:pt>
                <c:pt idx="2144">
                  <c:v>SRR1148956</c:v>
                </c:pt>
                <c:pt idx="2145">
                  <c:v>SRR1148957</c:v>
                </c:pt>
                <c:pt idx="2146">
                  <c:v>SRR1148958</c:v>
                </c:pt>
                <c:pt idx="2147">
                  <c:v>SRR1148959</c:v>
                </c:pt>
                <c:pt idx="2148">
                  <c:v>SRR1148960</c:v>
                </c:pt>
                <c:pt idx="2149">
                  <c:v>SRR1148961</c:v>
                </c:pt>
                <c:pt idx="2150">
                  <c:v>SRR1148962</c:v>
                </c:pt>
                <c:pt idx="2151">
                  <c:v>SRR1148963</c:v>
                </c:pt>
                <c:pt idx="2152">
                  <c:v>SRR1148964</c:v>
                </c:pt>
                <c:pt idx="2153">
                  <c:v>SRR1148965</c:v>
                </c:pt>
                <c:pt idx="2154">
                  <c:v>SRR1148966</c:v>
                </c:pt>
                <c:pt idx="2155">
                  <c:v>SRR1148967</c:v>
                </c:pt>
                <c:pt idx="2156">
                  <c:v>SRR1148968</c:v>
                </c:pt>
                <c:pt idx="2157">
                  <c:v>SRR1148969</c:v>
                </c:pt>
                <c:pt idx="2158">
                  <c:v>SRR1148970</c:v>
                </c:pt>
                <c:pt idx="2159">
                  <c:v>SRR1148971</c:v>
                </c:pt>
                <c:pt idx="2160">
                  <c:v>SRR1148972</c:v>
                </c:pt>
                <c:pt idx="2161">
                  <c:v>SRR1148973</c:v>
                </c:pt>
                <c:pt idx="2162">
                  <c:v>SRR1148974</c:v>
                </c:pt>
                <c:pt idx="2163">
                  <c:v>SRR1148975</c:v>
                </c:pt>
                <c:pt idx="2164">
                  <c:v>SRR1148976</c:v>
                </c:pt>
                <c:pt idx="2165">
                  <c:v>SRR1148977</c:v>
                </c:pt>
                <c:pt idx="2166">
                  <c:v>SRR1148978</c:v>
                </c:pt>
                <c:pt idx="2167">
                  <c:v>SRR1148979</c:v>
                </c:pt>
                <c:pt idx="2168">
                  <c:v>SRR1148980</c:v>
                </c:pt>
                <c:pt idx="2169">
                  <c:v>SRR1148981</c:v>
                </c:pt>
                <c:pt idx="2170">
                  <c:v>SRR1148982</c:v>
                </c:pt>
                <c:pt idx="2171">
                  <c:v>SRR1148983</c:v>
                </c:pt>
                <c:pt idx="2172">
                  <c:v>SRR1148984</c:v>
                </c:pt>
                <c:pt idx="2173">
                  <c:v>SRR1148985</c:v>
                </c:pt>
                <c:pt idx="2174">
                  <c:v>SRR1148986</c:v>
                </c:pt>
                <c:pt idx="2175">
                  <c:v>SRR1148987</c:v>
                </c:pt>
                <c:pt idx="2176">
                  <c:v>SRR1148988</c:v>
                </c:pt>
                <c:pt idx="2177">
                  <c:v>SRR1148989</c:v>
                </c:pt>
                <c:pt idx="2178">
                  <c:v>SRR1148990</c:v>
                </c:pt>
                <c:pt idx="2179">
                  <c:v>SRR1148991</c:v>
                </c:pt>
                <c:pt idx="2180">
                  <c:v>SRR1148992</c:v>
                </c:pt>
                <c:pt idx="2181">
                  <c:v>SRR1148993</c:v>
                </c:pt>
                <c:pt idx="2182">
                  <c:v>SRR1148994</c:v>
                </c:pt>
                <c:pt idx="2183">
                  <c:v>SRR1148995</c:v>
                </c:pt>
                <c:pt idx="2184">
                  <c:v>SRR1148996</c:v>
                </c:pt>
                <c:pt idx="2185">
                  <c:v>SRR1148997</c:v>
                </c:pt>
                <c:pt idx="2186">
                  <c:v>SRR1148998</c:v>
                </c:pt>
                <c:pt idx="2187">
                  <c:v>SRR1148999</c:v>
                </c:pt>
                <c:pt idx="2188">
                  <c:v>SRR1149000</c:v>
                </c:pt>
                <c:pt idx="2189">
                  <c:v>SRR1149001</c:v>
                </c:pt>
                <c:pt idx="2190">
                  <c:v>SRR1149002</c:v>
                </c:pt>
                <c:pt idx="2191">
                  <c:v>SRR1149003</c:v>
                </c:pt>
                <c:pt idx="2192">
                  <c:v>SRR1149004</c:v>
                </c:pt>
                <c:pt idx="2193">
                  <c:v>SRR1149005</c:v>
                </c:pt>
                <c:pt idx="2194">
                  <c:v>SRR1149006</c:v>
                </c:pt>
                <c:pt idx="2195">
                  <c:v>SRR1149007</c:v>
                </c:pt>
                <c:pt idx="2196">
                  <c:v>SRR1149008</c:v>
                </c:pt>
                <c:pt idx="2197">
                  <c:v>SRR1149009</c:v>
                </c:pt>
                <c:pt idx="2198">
                  <c:v>SRR1149010</c:v>
                </c:pt>
                <c:pt idx="2199">
                  <c:v>SRR1149011</c:v>
                </c:pt>
                <c:pt idx="2200">
                  <c:v>SRR1149012</c:v>
                </c:pt>
                <c:pt idx="2201">
                  <c:v>SRR1149013</c:v>
                </c:pt>
                <c:pt idx="2202">
                  <c:v>SRR1149014</c:v>
                </c:pt>
                <c:pt idx="2203">
                  <c:v>SRR1149015</c:v>
                </c:pt>
                <c:pt idx="2204">
                  <c:v>SRR1149016</c:v>
                </c:pt>
                <c:pt idx="2205">
                  <c:v>SRR1149017</c:v>
                </c:pt>
                <c:pt idx="2206">
                  <c:v>SRR1149018</c:v>
                </c:pt>
                <c:pt idx="2207">
                  <c:v>SRR1149019</c:v>
                </c:pt>
                <c:pt idx="2208">
                  <c:v>SRR1149020</c:v>
                </c:pt>
                <c:pt idx="2209">
                  <c:v>SRR1149021</c:v>
                </c:pt>
                <c:pt idx="2210">
                  <c:v>SRR1149022</c:v>
                </c:pt>
                <c:pt idx="2211">
                  <c:v>SRR1149023</c:v>
                </c:pt>
                <c:pt idx="2212">
                  <c:v>SRR1149024</c:v>
                </c:pt>
                <c:pt idx="2213">
                  <c:v>SRR1149025</c:v>
                </c:pt>
                <c:pt idx="2214">
                  <c:v>SRR1149026</c:v>
                </c:pt>
                <c:pt idx="2215">
                  <c:v>SRR1149027</c:v>
                </c:pt>
                <c:pt idx="2216">
                  <c:v>SRR1149028</c:v>
                </c:pt>
                <c:pt idx="2217">
                  <c:v>SRR1149029</c:v>
                </c:pt>
                <c:pt idx="2218">
                  <c:v>SRR1149030</c:v>
                </c:pt>
                <c:pt idx="2219">
                  <c:v>SRR1149031</c:v>
                </c:pt>
                <c:pt idx="2220">
                  <c:v>SRR1149032</c:v>
                </c:pt>
                <c:pt idx="2221">
                  <c:v>SRR1149033</c:v>
                </c:pt>
                <c:pt idx="2222">
                  <c:v>SRR1149034</c:v>
                </c:pt>
                <c:pt idx="2223">
                  <c:v>SRR1149035</c:v>
                </c:pt>
                <c:pt idx="2224">
                  <c:v>SRR1149036</c:v>
                </c:pt>
                <c:pt idx="2225">
                  <c:v>SRR1149037</c:v>
                </c:pt>
                <c:pt idx="2226">
                  <c:v>SRR1149038</c:v>
                </c:pt>
                <c:pt idx="2227">
                  <c:v>SRR1149039</c:v>
                </c:pt>
                <c:pt idx="2228">
                  <c:v>SRR1149040</c:v>
                </c:pt>
                <c:pt idx="2229">
                  <c:v>SRR1149041</c:v>
                </c:pt>
                <c:pt idx="2230">
                  <c:v>SRR1149042</c:v>
                </c:pt>
                <c:pt idx="2231">
                  <c:v>SRR1149043</c:v>
                </c:pt>
                <c:pt idx="2232">
                  <c:v>SRR1149044</c:v>
                </c:pt>
                <c:pt idx="2233">
                  <c:v>SRR1149045</c:v>
                </c:pt>
                <c:pt idx="2234">
                  <c:v>SRR1149046</c:v>
                </c:pt>
                <c:pt idx="2235">
                  <c:v>SRR1149047</c:v>
                </c:pt>
                <c:pt idx="2236">
                  <c:v>SRR1149048</c:v>
                </c:pt>
                <c:pt idx="2237">
                  <c:v>SRR1149049</c:v>
                </c:pt>
                <c:pt idx="2238">
                  <c:v>SRR1149050</c:v>
                </c:pt>
                <c:pt idx="2239">
                  <c:v>SRR1149051</c:v>
                </c:pt>
                <c:pt idx="2240">
                  <c:v>SRR1149052</c:v>
                </c:pt>
                <c:pt idx="2241">
                  <c:v>SRR1149053</c:v>
                </c:pt>
                <c:pt idx="2242">
                  <c:v>SRR1149054</c:v>
                </c:pt>
                <c:pt idx="2243">
                  <c:v>SRR1149055</c:v>
                </c:pt>
                <c:pt idx="2244">
                  <c:v>SRR1149056</c:v>
                </c:pt>
                <c:pt idx="2245">
                  <c:v>SRR1149057</c:v>
                </c:pt>
                <c:pt idx="2246">
                  <c:v>SRR1149058</c:v>
                </c:pt>
                <c:pt idx="2247">
                  <c:v>SRR1149059</c:v>
                </c:pt>
                <c:pt idx="2248">
                  <c:v>SRR1149060</c:v>
                </c:pt>
                <c:pt idx="2249">
                  <c:v>SRR1149061</c:v>
                </c:pt>
                <c:pt idx="2250">
                  <c:v>SRR1149062</c:v>
                </c:pt>
                <c:pt idx="2251">
                  <c:v>SRR1149063</c:v>
                </c:pt>
                <c:pt idx="2252">
                  <c:v>SRR1149064</c:v>
                </c:pt>
                <c:pt idx="2253">
                  <c:v>SRR1149065</c:v>
                </c:pt>
                <c:pt idx="2254">
                  <c:v>SRR1149066</c:v>
                </c:pt>
                <c:pt idx="2255">
                  <c:v>SRR1149067</c:v>
                </c:pt>
                <c:pt idx="2256">
                  <c:v>SRR1149068</c:v>
                </c:pt>
                <c:pt idx="2257">
                  <c:v>SRR1149069</c:v>
                </c:pt>
                <c:pt idx="2258">
                  <c:v>SRR1149070</c:v>
                </c:pt>
                <c:pt idx="2259">
                  <c:v>SRR1149071</c:v>
                </c:pt>
                <c:pt idx="2260">
                  <c:v>SRR1149072</c:v>
                </c:pt>
                <c:pt idx="2261">
                  <c:v>SRR1149073</c:v>
                </c:pt>
                <c:pt idx="2262">
                  <c:v>SRR1149074</c:v>
                </c:pt>
                <c:pt idx="2263">
                  <c:v>SRR1149075</c:v>
                </c:pt>
                <c:pt idx="2264">
                  <c:v>SRR1149076</c:v>
                </c:pt>
                <c:pt idx="2265">
                  <c:v>SRR1149077</c:v>
                </c:pt>
                <c:pt idx="2266">
                  <c:v>SRR1149078</c:v>
                </c:pt>
                <c:pt idx="2267">
                  <c:v>SRR1149079</c:v>
                </c:pt>
                <c:pt idx="2268">
                  <c:v>SRR1149080</c:v>
                </c:pt>
                <c:pt idx="2269">
                  <c:v>SRR1149081</c:v>
                </c:pt>
                <c:pt idx="2270">
                  <c:v>SRR1149082</c:v>
                </c:pt>
                <c:pt idx="2271">
                  <c:v>SRR1149083</c:v>
                </c:pt>
                <c:pt idx="2272">
                  <c:v>SRR1149084</c:v>
                </c:pt>
                <c:pt idx="2273">
                  <c:v>SRR1149085</c:v>
                </c:pt>
                <c:pt idx="2274">
                  <c:v>SRR1149086</c:v>
                </c:pt>
                <c:pt idx="2275">
                  <c:v>SRR1149087</c:v>
                </c:pt>
                <c:pt idx="2276">
                  <c:v>SRR1149088</c:v>
                </c:pt>
                <c:pt idx="2277">
                  <c:v>SRR1149089</c:v>
                </c:pt>
                <c:pt idx="2278">
                  <c:v>SRR1149090</c:v>
                </c:pt>
                <c:pt idx="2279">
                  <c:v>SRR1149091</c:v>
                </c:pt>
                <c:pt idx="2280">
                  <c:v>SRR1149092</c:v>
                </c:pt>
                <c:pt idx="2281">
                  <c:v>SRR1149093</c:v>
                </c:pt>
                <c:pt idx="2282">
                  <c:v>SRR1149094</c:v>
                </c:pt>
                <c:pt idx="2283">
                  <c:v>SRR1149095</c:v>
                </c:pt>
                <c:pt idx="2284">
                  <c:v>SRR1149096</c:v>
                </c:pt>
                <c:pt idx="2285">
                  <c:v>SRR1149097</c:v>
                </c:pt>
                <c:pt idx="2286">
                  <c:v>SRR1149098</c:v>
                </c:pt>
                <c:pt idx="2287">
                  <c:v>SRR1149099</c:v>
                </c:pt>
                <c:pt idx="2288">
                  <c:v>SRR1149100</c:v>
                </c:pt>
                <c:pt idx="2289">
                  <c:v>SRR1149101</c:v>
                </c:pt>
                <c:pt idx="2290">
                  <c:v>SRR1149102</c:v>
                </c:pt>
                <c:pt idx="2291">
                  <c:v>SRR1149103</c:v>
                </c:pt>
                <c:pt idx="2292">
                  <c:v>SRR1149104</c:v>
                </c:pt>
                <c:pt idx="2293">
                  <c:v>SRR1149105</c:v>
                </c:pt>
                <c:pt idx="2294">
                  <c:v>SRR1149106</c:v>
                </c:pt>
                <c:pt idx="2295">
                  <c:v>SRR1149107</c:v>
                </c:pt>
                <c:pt idx="2296">
                  <c:v>SRR1149108</c:v>
                </c:pt>
                <c:pt idx="2297">
                  <c:v>SRR1149109</c:v>
                </c:pt>
                <c:pt idx="2298">
                  <c:v>SRR1149110</c:v>
                </c:pt>
                <c:pt idx="2299">
                  <c:v>SRR1149111</c:v>
                </c:pt>
                <c:pt idx="2300">
                  <c:v>SRR1149112</c:v>
                </c:pt>
                <c:pt idx="2301">
                  <c:v>SRR1149113</c:v>
                </c:pt>
                <c:pt idx="2302">
                  <c:v>SRR1149114</c:v>
                </c:pt>
                <c:pt idx="2303">
                  <c:v>SRR1149115</c:v>
                </c:pt>
                <c:pt idx="2304">
                  <c:v>SRR1149116</c:v>
                </c:pt>
                <c:pt idx="2305">
                  <c:v>SRR1149117</c:v>
                </c:pt>
                <c:pt idx="2306">
                  <c:v>SRR1149118</c:v>
                </c:pt>
                <c:pt idx="2307">
                  <c:v>SRR1149119</c:v>
                </c:pt>
                <c:pt idx="2308">
                  <c:v>SRR1149120</c:v>
                </c:pt>
                <c:pt idx="2309">
                  <c:v>SRR1149121</c:v>
                </c:pt>
                <c:pt idx="2310">
                  <c:v>SRR1149122</c:v>
                </c:pt>
                <c:pt idx="2311">
                  <c:v>SRR1149123</c:v>
                </c:pt>
                <c:pt idx="2312">
                  <c:v>SRR1149124</c:v>
                </c:pt>
                <c:pt idx="2313">
                  <c:v>SRR1149125</c:v>
                </c:pt>
                <c:pt idx="2314">
                  <c:v>SRR1149126</c:v>
                </c:pt>
                <c:pt idx="2315">
                  <c:v>SRR1149127</c:v>
                </c:pt>
                <c:pt idx="2316">
                  <c:v>SRR1149128</c:v>
                </c:pt>
                <c:pt idx="2317">
                  <c:v>SRR1149129</c:v>
                </c:pt>
                <c:pt idx="2318">
                  <c:v>SRR1149130</c:v>
                </c:pt>
                <c:pt idx="2319">
                  <c:v>SRR1149131</c:v>
                </c:pt>
                <c:pt idx="2320">
                  <c:v>SRR1149132</c:v>
                </c:pt>
                <c:pt idx="2321">
                  <c:v>SRR1149133</c:v>
                </c:pt>
                <c:pt idx="2322">
                  <c:v>SRR1149134</c:v>
                </c:pt>
                <c:pt idx="2323">
                  <c:v>SRR1149135</c:v>
                </c:pt>
                <c:pt idx="2324">
                  <c:v>SRR1149136</c:v>
                </c:pt>
                <c:pt idx="2325">
                  <c:v>SRR1149137</c:v>
                </c:pt>
                <c:pt idx="2326">
                  <c:v>SRR1149138</c:v>
                </c:pt>
                <c:pt idx="2327">
                  <c:v>SRR1149139</c:v>
                </c:pt>
                <c:pt idx="2328">
                  <c:v>SRR1149140</c:v>
                </c:pt>
                <c:pt idx="2329">
                  <c:v>SRR1149141</c:v>
                </c:pt>
                <c:pt idx="2330">
                  <c:v>SRR1149142</c:v>
                </c:pt>
                <c:pt idx="2331">
                  <c:v>SRR1149143</c:v>
                </c:pt>
                <c:pt idx="2332">
                  <c:v>SRR1149144</c:v>
                </c:pt>
                <c:pt idx="2333">
                  <c:v>SRR1149145</c:v>
                </c:pt>
                <c:pt idx="2334">
                  <c:v>SRR1149146</c:v>
                </c:pt>
                <c:pt idx="2335">
                  <c:v>SRR1149147</c:v>
                </c:pt>
                <c:pt idx="2336">
                  <c:v>SRR1149148</c:v>
                </c:pt>
                <c:pt idx="2337">
                  <c:v>SRR1149149</c:v>
                </c:pt>
                <c:pt idx="2338">
                  <c:v>SRR1149150</c:v>
                </c:pt>
                <c:pt idx="2339">
                  <c:v>SRR1149151</c:v>
                </c:pt>
                <c:pt idx="2340">
                  <c:v>SRR1149152</c:v>
                </c:pt>
                <c:pt idx="2341">
                  <c:v>SRR1149153</c:v>
                </c:pt>
                <c:pt idx="2342">
                  <c:v>SRR1149154</c:v>
                </c:pt>
                <c:pt idx="2343">
                  <c:v>SRR1149155</c:v>
                </c:pt>
                <c:pt idx="2344">
                  <c:v>SRR1149156</c:v>
                </c:pt>
                <c:pt idx="2345">
                  <c:v>SRR1149157</c:v>
                </c:pt>
                <c:pt idx="2346">
                  <c:v>SRR1149158</c:v>
                </c:pt>
                <c:pt idx="2347">
                  <c:v>SRR1149159</c:v>
                </c:pt>
                <c:pt idx="2348">
                  <c:v>SRR1149160</c:v>
                </c:pt>
                <c:pt idx="2349">
                  <c:v>SRR1149161</c:v>
                </c:pt>
                <c:pt idx="2350">
                  <c:v>SRR1149162</c:v>
                </c:pt>
                <c:pt idx="2351">
                  <c:v>SRR1149163</c:v>
                </c:pt>
                <c:pt idx="2352">
                  <c:v>SRR1149164</c:v>
                </c:pt>
                <c:pt idx="2353">
                  <c:v>SRR1149165</c:v>
                </c:pt>
                <c:pt idx="2354">
                  <c:v>SRR1149166</c:v>
                </c:pt>
                <c:pt idx="2355">
                  <c:v>SRR1149167</c:v>
                </c:pt>
                <c:pt idx="2356">
                  <c:v>SRR1149168</c:v>
                </c:pt>
                <c:pt idx="2357">
                  <c:v>SRR1149169</c:v>
                </c:pt>
                <c:pt idx="2358">
                  <c:v>SRR1149170</c:v>
                </c:pt>
                <c:pt idx="2359">
                  <c:v>SRR1149171</c:v>
                </c:pt>
                <c:pt idx="2360">
                  <c:v>SRR1149172</c:v>
                </c:pt>
                <c:pt idx="2361">
                  <c:v>SRR1149173</c:v>
                </c:pt>
                <c:pt idx="2362">
                  <c:v>SRR1149174</c:v>
                </c:pt>
                <c:pt idx="2363">
                  <c:v>SRR1149175</c:v>
                </c:pt>
                <c:pt idx="2364">
                  <c:v>SRR1149176</c:v>
                </c:pt>
                <c:pt idx="2365">
                  <c:v>SRR1149177</c:v>
                </c:pt>
                <c:pt idx="2366">
                  <c:v>SRR1149178</c:v>
                </c:pt>
                <c:pt idx="2367">
                  <c:v>SRR1149179</c:v>
                </c:pt>
                <c:pt idx="2368">
                  <c:v>SRR1149180</c:v>
                </c:pt>
                <c:pt idx="2369">
                  <c:v>SRR1149181</c:v>
                </c:pt>
                <c:pt idx="2370">
                  <c:v>SRR1149182</c:v>
                </c:pt>
                <c:pt idx="2371">
                  <c:v>SRR1149183</c:v>
                </c:pt>
                <c:pt idx="2372">
                  <c:v>SRR1149184</c:v>
                </c:pt>
                <c:pt idx="2373">
                  <c:v>SRR1149185</c:v>
                </c:pt>
                <c:pt idx="2374">
                  <c:v>SRR1149186</c:v>
                </c:pt>
                <c:pt idx="2375">
                  <c:v>SRR1149187</c:v>
                </c:pt>
                <c:pt idx="2376">
                  <c:v>SRR1149188</c:v>
                </c:pt>
                <c:pt idx="2377">
                  <c:v>SRR1149189</c:v>
                </c:pt>
                <c:pt idx="2378">
                  <c:v>SRR1149190</c:v>
                </c:pt>
                <c:pt idx="2379">
                  <c:v>SRR1149191</c:v>
                </c:pt>
                <c:pt idx="2380">
                  <c:v>SRR1149192</c:v>
                </c:pt>
                <c:pt idx="2381">
                  <c:v>SRR1149193</c:v>
                </c:pt>
                <c:pt idx="2382">
                  <c:v>SRR1149194</c:v>
                </c:pt>
                <c:pt idx="2383">
                  <c:v>SRR1149195</c:v>
                </c:pt>
                <c:pt idx="2384">
                  <c:v>SRR1149196</c:v>
                </c:pt>
                <c:pt idx="2385">
                  <c:v>SRR1149197</c:v>
                </c:pt>
                <c:pt idx="2386">
                  <c:v>SRR1149198</c:v>
                </c:pt>
                <c:pt idx="2387">
                  <c:v>SRR1149199</c:v>
                </c:pt>
                <c:pt idx="2388">
                  <c:v>SRR1149200</c:v>
                </c:pt>
                <c:pt idx="2389">
                  <c:v>SRR1149201</c:v>
                </c:pt>
                <c:pt idx="2390">
                  <c:v>SRR1149202</c:v>
                </c:pt>
                <c:pt idx="2391">
                  <c:v>SRR1149203</c:v>
                </c:pt>
                <c:pt idx="2392">
                  <c:v>SRR1149204</c:v>
                </c:pt>
                <c:pt idx="2393">
                  <c:v>SRR1149205</c:v>
                </c:pt>
                <c:pt idx="2394">
                  <c:v>SRR1149206</c:v>
                </c:pt>
                <c:pt idx="2395">
                  <c:v>SRR1149207</c:v>
                </c:pt>
                <c:pt idx="2396">
                  <c:v>SRR1149208</c:v>
                </c:pt>
                <c:pt idx="2397">
                  <c:v>SRR1149209</c:v>
                </c:pt>
                <c:pt idx="2398">
                  <c:v>SRR1149210</c:v>
                </c:pt>
                <c:pt idx="2399">
                  <c:v>SRR1149211</c:v>
                </c:pt>
                <c:pt idx="2400">
                  <c:v>SRR1149212</c:v>
                </c:pt>
                <c:pt idx="2401">
                  <c:v>SRR1149213</c:v>
                </c:pt>
                <c:pt idx="2402">
                  <c:v>SRR1149214</c:v>
                </c:pt>
                <c:pt idx="2403">
                  <c:v>SRR1149215</c:v>
                </c:pt>
                <c:pt idx="2404">
                  <c:v>SRR1149216</c:v>
                </c:pt>
                <c:pt idx="2405">
                  <c:v>SRR1149217</c:v>
                </c:pt>
                <c:pt idx="2406">
                  <c:v>SRR1149218</c:v>
                </c:pt>
                <c:pt idx="2407">
                  <c:v>SRR1149219</c:v>
                </c:pt>
                <c:pt idx="2408">
                  <c:v>SRR1149220</c:v>
                </c:pt>
                <c:pt idx="2409">
                  <c:v>SRR1149221</c:v>
                </c:pt>
                <c:pt idx="2410">
                  <c:v>SRR1149222</c:v>
                </c:pt>
                <c:pt idx="2411">
                  <c:v>SRR1149223</c:v>
                </c:pt>
                <c:pt idx="2412">
                  <c:v>SRR1149224</c:v>
                </c:pt>
                <c:pt idx="2413">
                  <c:v>SRR1149225</c:v>
                </c:pt>
                <c:pt idx="2414">
                  <c:v>SRR1149226</c:v>
                </c:pt>
                <c:pt idx="2415">
                  <c:v>SRR1149227</c:v>
                </c:pt>
                <c:pt idx="2416">
                  <c:v>SRR1149228</c:v>
                </c:pt>
                <c:pt idx="2417">
                  <c:v>SRR1149229</c:v>
                </c:pt>
                <c:pt idx="2418">
                  <c:v>SRR1149230</c:v>
                </c:pt>
                <c:pt idx="2419">
                  <c:v>SRR1149231</c:v>
                </c:pt>
                <c:pt idx="2420">
                  <c:v>SRR1149232</c:v>
                </c:pt>
                <c:pt idx="2421">
                  <c:v>SRR1149233</c:v>
                </c:pt>
                <c:pt idx="2422">
                  <c:v>SRR1149234</c:v>
                </c:pt>
                <c:pt idx="2423">
                  <c:v>SRR1149235</c:v>
                </c:pt>
                <c:pt idx="2424">
                  <c:v>SRR1149236</c:v>
                </c:pt>
                <c:pt idx="2425">
                  <c:v>SRR1149237</c:v>
                </c:pt>
                <c:pt idx="2426">
                  <c:v>SRR1149238</c:v>
                </c:pt>
                <c:pt idx="2427">
                  <c:v>SRR1149239</c:v>
                </c:pt>
                <c:pt idx="2428">
                  <c:v>SRR1149240</c:v>
                </c:pt>
                <c:pt idx="2429">
                  <c:v>SRR1149241</c:v>
                </c:pt>
                <c:pt idx="2430">
                  <c:v>SRR1149242</c:v>
                </c:pt>
                <c:pt idx="2431">
                  <c:v>SRR1149243</c:v>
                </c:pt>
                <c:pt idx="2432">
                  <c:v>SRR1149244</c:v>
                </c:pt>
                <c:pt idx="2433">
                  <c:v>SRR1149245</c:v>
                </c:pt>
                <c:pt idx="2434">
                  <c:v>SRR1149246</c:v>
                </c:pt>
                <c:pt idx="2435">
                  <c:v>SRR1149247</c:v>
                </c:pt>
                <c:pt idx="2436">
                  <c:v>SRR1149248</c:v>
                </c:pt>
                <c:pt idx="2437">
                  <c:v>SRR1149249</c:v>
                </c:pt>
                <c:pt idx="2438">
                  <c:v>SRR1149250</c:v>
                </c:pt>
                <c:pt idx="2439">
                  <c:v>SRR1149251</c:v>
                </c:pt>
                <c:pt idx="2440">
                  <c:v>SRR1149252</c:v>
                </c:pt>
                <c:pt idx="2441">
                  <c:v>SRR1149253</c:v>
                </c:pt>
                <c:pt idx="2442">
                  <c:v>SRR1149254</c:v>
                </c:pt>
                <c:pt idx="2443">
                  <c:v>SRR1149255</c:v>
                </c:pt>
                <c:pt idx="2444">
                  <c:v>SRR1149256</c:v>
                </c:pt>
                <c:pt idx="2445">
                  <c:v>SRR1149257</c:v>
                </c:pt>
                <c:pt idx="2446">
                  <c:v>SRR1149258</c:v>
                </c:pt>
                <c:pt idx="2447">
                  <c:v>SRR1149259</c:v>
                </c:pt>
                <c:pt idx="2448">
                  <c:v>SRR1149260</c:v>
                </c:pt>
                <c:pt idx="2449">
                  <c:v>SRR1149261</c:v>
                </c:pt>
                <c:pt idx="2450">
                  <c:v>SRR1149262</c:v>
                </c:pt>
                <c:pt idx="2451">
                  <c:v>SRR1149263</c:v>
                </c:pt>
                <c:pt idx="2452">
                  <c:v>SRR1149264</c:v>
                </c:pt>
                <c:pt idx="2453">
                  <c:v>SRR1149265</c:v>
                </c:pt>
                <c:pt idx="2454">
                  <c:v>SRR1149266</c:v>
                </c:pt>
                <c:pt idx="2455">
                  <c:v>SRR1149267</c:v>
                </c:pt>
                <c:pt idx="2456">
                  <c:v>SRR1149268</c:v>
                </c:pt>
                <c:pt idx="2457">
                  <c:v>SRR1149269</c:v>
                </c:pt>
                <c:pt idx="2458">
                  <c:v>SRR1149270</c:v>
                </c:pt>
                <c:pt idx="2459">
                  <c:v>SRR1149271</c:v>
                </c:pt>
                <c:pt idx="2460">
                  <c:v>SRR1149272</c:v>
                </c:pt>
                <c:pt idx="2461">
                  <c:v>SRR1149273</c:v>
                </c:pt>
                <c:pt idx="2462">
                  <c:v>SRR1149274</c:v>
                </c:pt>
                <c:pt idx="2463">
                  <c:v>SRR1149275</c:v>
                </c:pt>
                <c:pt idx="2464">
                  <c:v>SRR1149276</c:v>
                </c:pt>
                <c:pt idx="2465">
                  <c:v>SRR1149277</c:v>
                </c:pt>
                <c:pt idx="2466">
                  <c:v>SRR1149278</c:v>
                </c:pt>
                <c:pt idx="2467">
                  <c:v>SRR1149279</c:v>
                </c:pt>
                <c:pt idx="2468">
                  <c:v>SRR1149280</c:v>
                </c:pt>
                <c:pt idx="2469">
                  <c:v>SRR1149281</c:v>
                </c:pt>
                <c:pt idx="2470">
                  <c:v>SRR1149282</c:v>
                </c:pt>
                <c:pt idx="2471">
                  <c:v>SRR1149283</c:v>
                </c:pt>
                <c:pt idx="2472">
                  <c:v>SRR1149284</c:v>
                </c:pt>
                <c:pt idx="2473">
                  <c:v>SRR1149285</c:v>
                </c:pt>
                <c:pt idx="2474">
                  <c:v>SRR1149286</c:v>
                </c:pt>
                <c:pt idx="2475">
                  <c:v>SRR1149287</c:v>
                </c:pt>
                <c:pt idx="2476">
                  <c:v>SRR1149288</c:v>
                </c:pt>
                <c:pt idx="2477">
                  <c:v>SRR1149289</c:v>
                </c:pt>
                <c:pt idx="2478">
                  <c:v>SRR1149290</c:v>
                </c:pt>
                <c:pt idx="2479">
                  <c:v>SRR1149291</c:v>
                </c:pt>
                <c:pt idx="2480">
                  <c:v>SRR1149292</c:v>
                </c:pt>
                <c:pt idx="2481">
                  <c:v>SRR1149293</c:v>
                </c:pt>
                <c:pt idx="2482">
                  <c:v>SRR1149294</c:v>
                </c:pt>
                <c:pt idx="2483">
                  <c:v>SRR1149295</c:v>
                </c:pt>
                <c:pt idx="2484">
                  <c:v>SRR1149296</c:v>
                </c:pt>
                <c:pt idx="2485">
                  <c:v>SRR1149297</c:v>
                </c:pt>
                <c:pt idx="2486">
                  <c:v>SRR1149298</c:v>
                </c:pt>
                <c:pt idx="2487">
                  <c:v>SRR1149299</c:v>
                </c:pt>
                <c:pt idx="2488">
                  <c:v>SRR1149300</c:v>
                </c:pt>
                <c:pt idx="2489">
                  <c:v>SRR1149301</c:v>
                </c:pt>
                <c:pt idx="2490">
                  <c:v>SRR1149302</c:v>
                </c:pt>
                <c:pt idx="2491">
                  <c:v>SRR1149303</c:v>
                </c:pt>
                <c:pt idx="2492">
                  <c:v>SRR1149304</c:v>
                </c:pt>
                <c:pt idx="2493">
                  <c:v>SRR1149305</c:v>
                </c:pt>
                <c:pt idx="2494">
                  <c:v>SRR1149306</c:v>
                </c:pt>
                <c:pt idx="2495">
                  <c:v>SRR1149307</c:v>
                </c:pt>
                <c:pt idx="2496">
                  <c:v>SRR1149308</c:v>
                </c:pt>
                <c:pt idx="2497">
                  <c:v>SRR1149309</c:v>
                </c:pt>
                <c:pt idx="2498">
                  <c:v>SRR1149310</c:v>
                </c:pt>
                <c:pt idx="2499">
                  <c:v>SRR1149311</c:v>
                </c:pt>
                <c:pt idx="2500">
                  <c:v>SRR1149312</c:v>
                </c:pt>
                <c:pt idx="2501">
                  <c:v>SRR1149313</c:v>
                </c:pt>
                <c:pt idx="2502">
                  <c:v>SRR1149314</c:v>
                </c:pt>
                <c:pt idx="2503">
                  <c:v>SRR1149315</c:v>
                </c:pt>
                <c:pt idx="2504">
                  <c:v>SRR1149316</c:v>
                </c:pt>
                <c:pt idx="2505">
                  <c:v>SRR1149317</c:v>
                </c:pt>
                <c:pt idx="2506">
                  <c:v>SRR1149318</c:v>
                </c:pt>
                <c:pt idx="2507">
                  <c:v>SRR1149319</c:v>
                </c:pt>
                <c:pt idx="2508">
                  <c:v>SRR1149320</c:v>
                </c:pt>
                <c:pt idx="2509">
                  <c:v>SRR1149321</c:v>
                </c:pt>
                <c:pt idx="2510">
                  <c:v>SRR1149322</c:v>
                </c:pt>
                <c:pt idx="2511">
                  <c:v>SRR1149323</c:v>
                </c:pt>
                <c:pt idx="2512">
                  <c:v>SRR1149324</c:v>
                </c:pt>
                <c:pt idx="2513">
                  <c:v>SRR1149325</c:v>
                </c:pt>
                <c:pt idx="2514">
                  <c:v>SRR1149326</c:v>
                </c:pt>
                <c:pt idx="2515">
                  <c:v>SRR1149327</c:v>
                </c:pt>
                <c:pt idx="2516">
                  <c:v>SRR1149328</c:v>
                </c:pt>
                <c:pt idx="2517">
                  <c:v>SRR1149329</c:v>
                </c:pt>
                <c:pt idx="2518">
                  <c:v>SRR1149330</c:v>
                </c:pt>
                <c:pt idx="2519">
                  <c:v>SRR1149331</c:v>
                </c:pt>
                <c:pt idx="2520">
                  <c:v>SRR1149332</c:v>
                </c:pt>
                <c:pt idx="2521">
                  <c:v>SRR1149333</c:v>
                </c:pt>
                <c:pt idx="2522">
                  <c:v>SRR1149334</c:v>
                </c:pt>
                <c:pt idx="2523">
                  <c:v>SRR1149335</c:v>
                </c:pt>
                <c:pt idx="2524">
                  <c:v>SRR1149336</c:v>
                </c:pt>
                <c:pt idx="2525">
                  <c:v>SRR1149337</c:v>
                </c:pt>
                <c:pt idx="2526">
                  <c:v>SRR1149338</c:v>
                </c:pt>
                <c:pt idx="2527">
                  <c:v>SRR1149339</c:v>
                </c:pt>
                <c:pt idx="2528">
                  <c:v>SRR1149340</c:v>
                </c:pt>
                <c:pt idx="2529">
                  <c:v>SRR1149341</c:v>
                </c:pt>
                <c:pt idx="2530">
                  <c:v>SRR1149342</c:v>
                </c:pt>
                <c:pt idx="2531">
                  <c:v>SRR1149343</c:v>
                </c:pt>
                <c:pt idx="2532">
                  <c:v>SRR1149344</c:v>
                </c:pt>
                <c:pt idx="2533">
                  <c:v>SRR1149345</c:v>
                </c:pt>
                <c:pt idx="2534">
                  <c:v>SRR1149346</c:v>
                </c:pt>
                <c:pt idx="2535">
                  <c:v>SRR1149347</c:v>
                </c:pt>
                <c:pt idx="2536">
                  <c:v>SRR1149348</c:v>
                </c:pt>
                <c:pt idx="2537">
                  <c:v>SRR1149349</c:v>
                </c:pt>
                <c:pt idx="2538">
                  <c:v>SRR1149350</c:v>
                </c:pt>
                <c:pt idx="2539">
                  <c:v>SRR1149351</c:v>
                </c:pt>
                <c:pt idx="2540">
                  <c:v>SRR1149352</c:v>
                </c:pt>
                <c:pt idx="2541">
                  <c:v>SRR1149353</c:v>
                </c:pt>
                <c:pt idx="2542">
                  <c:v>SRR1149354</c:v>
                </c:pt>
                <c:pt idx="2543">
                  <c:v>SRR1149355</c:v>
                </c:pt>
                <c:pt idx="2544">
                  <c:v>SRR1149356</c:v>
                </c:pt>
                <c:pt idx="2545">
                  <c:v>SRR1149357</c:v>
                </c:pt>
                <c:pt idx="2546">
                  <c:v>SRR1149358</c:v>
                </c:pt>
                <c:pt idx="2547">
                  <c:v>SRR1149359</c:v>
                </c:pt>
                <c:pt idx="2548">
                  <c:v>SRR1149360</c:v>
                </c:pt>
                <c:pt idx="2549">
                  <c:v>SRR1149361</c:v>
                </c:pt>
                <c:pt idx="2550">
                  <c:v>SRR1149362</c:v>
                </c:pt>
                <c:pt idx="2551">
                  <c:v>SRR1149363</c:v>
                </c:pt>
                <c:pt idx="2552">
                  <c:v>SRR1149364</c:v>
                </c:pt>
                <c:pt idx="2553">
                  <c:v>SRR1149365</c:v>
                </c:pt>
                <c:pt idx="2554">
                  <c:v>SRR1149366</c:v>
                </c:pt>
                <c:pt idx="2555">
                  <c:v>SRR1149367</c:v>
                </c:pt>
                <c:pt idx="2556">
                  <c:v>SRR1149368</c:v>
                </c:pt>
                <c:pt idx="2557">
                  <c:v>SRR1149369</c:v>
                </c:pt>
                <c:pt idx="2558">
                  <c:v>SRR1149370</c:v>
                </c:pt>
                <c:pt idx="2559">
                  <c:v>SRR1149371</c:v>
                </c:pt>
                <c:pt idx="2560">
                  <c:v>SRR1149372</c:v>
                </c:pt>
                <c:pt idx="2561">
                  <c:v>SRR1149373</c:v>
                </c:pt>
                <c:pt idx="2562">
                  <c:v>SRR1149374</c:v>
                </c:pt>
                <c:pt idx="2563">
                  <c:v>SRR1149375</c:v>
                </c:pt>
                <c:pt idx="2564">
                  <c:v>SRR1149376</c:v>
                </c:pt>
                <c:pt idx="2565">
                  <c:v>SRR1149377</c:v>
                </c:pt>
                <c:pt idx="2566">
                  <c:v>SRR1149378</c:v>
                </c:pt>
                <c:pt idx="2567">
                  <c:v>SRR1149379</c:v>
                </c:pt>
                <c:pt idx="2568">
                  <c:v>SRR1149380</c:v>
                </c:pt>
                <c:pt idx="2569">
                  <c:v>SRR1149381</c:v>
                </c:pt>
                <c:pt idx="2570">
                  <c:v>SRR1149382</c:v>
                </c:pt>
                <c:pt idx="2571">
                  <c:v>SRR1149383</c:v>
                </c:pt>
                <c:pt idx="2572">
                  <c:v>SRR1149384</c:v>
                </c:pt>
                <c:pt idx="2573">
                  <c:v>SRR1149385</c:v>
                </c:pt>
                <c:pt idx="2574">
                  <c:v>SRR1149386</c:v>
                </c:pt>
                <c:pt idx="2575">
                  <c:v>SRR1149387</c:v>
                </c:pt>
                <c:pt idx="2576">
                  <c:v>SRR1149388</c:v>
                </c:pt>
                <c:pt idx="2577">
                  <c:v>SRR1149389</c:v>
                </c:pt>
                <c:pt idx="2578">
                  <c:v>SRR1149390</c:v>
                </c:pt>
                <c:pt idx="2579">
                  <c:v>SRR1149391</c:v>
                </c:pt>
                <c:pt idx="2580">
                  <c:v>SRR1149392</c:v>
                </c:pt>
                <c:pt idx="2581">
                  <c:v>SRR1149393</c:v>
                </c:pt>
                <c:pt idx="2582">
                  <c:v>SRR1149394</c:v>
                </c:pt>
                <c:pt idx="2583">
                  <c:v>SRR1149395</c:v>
                </c:pt>
                <c:pt idx="2584">
                  <c:v>SRR1149396</c:v>
                </c:pt>
                <c:pt idx="2585">
                  <c:v>SRR1149397</c:v>
                </c:pt>
                <c:pt idx="2586">
                  <c:v>SRR1149398</c:v>
                </c:pt>
                <c:pt idx="2587">
                  <c:v>SRR1149399</c:v>
                </c:pt>
                <c:pt idx="2588">
                  <c:v>SRR1149400</c:v>
                </c:pt>
                <c:pt idx="2589">
                  <c:v>SRR1149401</c:v>
                </c:pt>
                <c:pt idx="2590">
                  <c:v>SRR1149402</c:v>
                </c:pt>
                <c:pt idx="2591">
                  <c:v>SRR1149403</c:v>
                </c:pt>
                <c:pt idx="2592">
                  <c:v>SRR1149404</c:v>
                </c:pt>
                <c:pt idx="2593">
                  <c:v>SRR1149405</c:v>
                </c:pt>
                <c:pt idx="2594">
                  <c:v>SRR1149406</c:v>
                </c:pt>
                <c:pt idx="2595">
                  <c:v>SRR1149407</c:v>
                </c:pt>
                <c:pt idx="2596">
                  <c:v>SRR1149408</c:v>
                </c:pt>
                <c:pt idx="2597">
                  <c:v>SRR1149409</c:v>
                </c:pt>
                <c:pt idx="2598">
                  <c:v>SRR1149410</c:v>
                </c:pt>
                <c:pt idx="2599">
                  <c:v>SRR1149411</c:v>
                </c:pt>
                <c:pt idx="2600">
                  <c:v>SRR1149412</c:v>
                </c:pt>
                <c:pt idx="2601">
                  <c:v>SRR1149413</c:v>
                </c:pt>
                <c:pt idx="2602">
                  <c:v>SRR1149414</c:v>
                </c:pt>
                <c:pt idx="2603">
                  <c:v>SRR1149415</c:v>
                </c:pt>
                <c:pt idx="2604">
                  <c:v>SRR1149416</c:v>
                </c:pt>
                <c:pt idx="2605">
                  <c:v>SRR1149417</c:v>
                </c:pt>
                <c:pt idx="2606">
                  <c:v>SRR1149418</c:v>
                </c:pt>
                <c:pt idx="2607">
                  <c:v>SRR1149419</c:v>
                </c:pt>
                <c:pt idx="2608">
                  <c:v>SRR1149420</c:v>
                </c:pt>
                <c:pt idx="2609">
                  <c:v>SRR1149421</c:v>
                </c:pt>
                <c:pt idx="2610">
                  <c:v>SRR1149422</c:v>
                </c:pt>
                <c:pt idx="2611">
                  <c:v>SRR1149423</c:v>
                </c:pt>
                <c:pt idx="2612">
                  <c:v>SRR1149424</c:v>
                </c:pt>
                <c:pt idx="2613">
                  <c:v>SRR1149425</c:v>
                </c:pt>
                <c:pt idx="2614">
                  <c:v>SRR1149426</c:v>
                </c:pt>
                <c:pt idx="2615">
                  <c:v>SRR1149427</c:v>
                </c:pt>
                <c:pt idx="2616">
                  <c:v>SRR1149428</c:v>
                </c:pt>
                <c:pt idx="2617">
                  <c:v>SRR1149429</c:v>
                </c:pt>
                <c:pt idx="2618">
                  <c:v>SRR1149430</c:v>
                </c:pt>
                <c:pt idx="2619">
                  <c:v>SRR1149431</c:v>
                </c:pt>
                <c:pt idx="2620">
                  <c:v>SRR1149432</c:v>
                </c:pt>
                <c:pt idx="2621">
                  <c:v>SRR1149433</c:v>
                </c:pt>
                <c:pt idx="2622">
                  <c:v>SRR1149434</c:v>
                </c:pt>
                <c:pt idx="2623">
                  <c:v>SRR1149435</c:v>
                </c:pt>
                <c:pt idx="2624">
                  <c:v>SRR1149436</c:v>
                </c:pt>
                <c:pt idx="2625">
                  <c:v>SRR1149437</c:v>
                </c:pt>
                <c:pt idx="2626">
                  <c:v>SRR1149438</c:v>
                </c:pt>
                <c:pt idx="2627">
                  <c:v>SRR1149439</c:v>
                </c:pt>
                <c:pt idx="2628">
                  <c:v>SRR1149440</c:v>
                </c:pt>
                <c:pt idx="2629">
                  <c:v>SRR1149441</c:v>
                </c:pt>
                <c:pt idx="2630">
                  <c:v>SRR1149442</c:v>
                </c:pt>
                <c:pt idx="2631">
                  <c:v>SRR1149443</c:v>
                </c:pt>
                <c:pt idx="2632">
                  <c:v>SRR1149444</c:v>
                </c:pt>
                <c:pt idx="2633">
                  <c:v>SRR1149445</c:v>
                </c:pt>
                <c:pt idx="2634">
                  <c:v>SRR1149446</c:v>
                </c:pt>
                <c:pt idx="2635">
                  <c:v>SRR1149447</c:v>
                </c:pt>
                <c:pt idx="2636">
                  <c:v>SRR1149448</c:v>
                </c:pt>
                <c:pt idx="2637">
                  <c:v>SRR1149449</c:v>
                </c:pt>
                <c:pt idx="2638">
                  <c:v>SRR1149450</c:v>
                </c:pt>
                <c:pt idx="2639">
                  <c:v>SRR1149451</c:v>
                </c:pt>
                <c:pt idx="2640">
                  <c:v>SRR1149452</c:v>
                </c:pt>
                <c:pt idx="2641">
                  <c:v>SRR1149453</c:v>
                </c:pt>
                <c:pt idx="2642">
                  <c:v>SRR1149454</c:v>
                </c:pt>
                <c:pt idx="2643">
                  <c:v>SRR1149455</c:v>
                </c:pt>
                <c:pt idx="2644">
                  <c:v>SRR1149456</c:v>
                </c:pt>
                <c:pt idx="2645">
                  <c:v>SRR1149457</c:v>
                </c:pt>
                <c:pt idx="2646">
                  <c:v>SRR1149458</c:v>
                </c:pt>
                <c:pt idx="2647">
                  <c:v>SRR1149459</c:v>
                </c:pt>
                <c:pt idx="2648">
                  <c:v>SRR1149460</c:v>
                </c:pt>
                <c:pt idx="2649">
                  <c:v>SRR1149461</c:v>
                </c:pt>
                <c:pt idx="2650">
                  <c:v>SRR1149462</c:v>
                </c:pt>
                <c:pt idx="2651">
                  <c:v>SRR1149463</c:v>
                </c:pt>
                <c:pt idx="2652">
                  <c:v>SRR1149464</c:v>
                </c:pt>
                <c:pt idx="2653">
                  <c:v>SRR1149465</c:v>
                </c:pt>
                <c:pt idx="2654">
                  <c:v>SRR1149466</c:v>
                </c:pt>
                <c:pt idx="2655">
                  <c:v>SRR1149467</c:v>
                </c:pt>
                <c:pt idx="2656">
                  <c:v>SRR1149468</c:v>
                </c:pt>
                <c:pt idx="2657">
                  <c:v>SRR1149469</c:v>
                </c:pt>
                <c:pt idx="2658">
                  <c:v>SRR1149470</c:v>
                </c:pt>
                <c:pt idx="2659">
                  <c:v>SRR1149471</c:v>
                </c:pt>
                <c:pt idx="2660">
                  <c:v>SRR1149472</c:v>
                </c:pt>
                <c:pt idx="2661">
                  <c:v>SRR1149473</c:v>
                </c:pt>
                <c:pt idx="2662">
                  <c:v>SRR1149474</c:v>
                </c:pt>
                <c:pt idx="2663">
                  <c:v>SRR1149475</c:v>
                </c:pt>
                <c:pt idx="2664">
                  <c:v>SRR1149476</c:v>
                </c:pt>
                <c:pt idx="2665">
                  <c:v>SRR1149477</c:v>
                </c:pt>
                <c:pt idx="2666">
                  <c:v>SRR1149478</c:v>
                </c:pt>
                <c:pt idx="2667">
                  <c:v>SRR1149479</c:v>
                </c:pt>
                <c:pt idx="2668">
                  <c:v>SRR1149480</c:v>
                </c:pt>
                <c:pt idx="2669">
                  <c:v>SRR1149481</c:v>
                </c:pt>
                <c:pt idx="2670">
                  <c:v>SRR1149482</c:v>
                </c:pt>
                <c:pt idx="2671">
                  <c:v>SRR1149483</c:v>
                </c:pt>
                <c:pt idx="2672">
                  <c:v>SRR1149484</c:v>
                </c:pt>
                <c:pt idx="2673">
                  <c:v>SRR1149485</c:v>
                </c:pt>
                <c:pt idx="2674">
                  <c:v>SRR1149486</c:v>
                </c:pt>
                <c:pt idx="2675">
                  <c:v>SRR1149487</c:v>
                </c:pt>
                <c:pt idx="2676">
                  <c:v>SRR1149488</c:v>
                </c:pt>
                <c:pt idx="2677">
                  <c:v>SRR1149489</c:v>
                </c:pt>
                <c:pt idx="2678">
                  <c:v>SRR1149490</c:v>
                </c:pt>
                <c:pt idx="2679">
                  <c:v>SRR1149491</c:v>
                </c:pt>
                <c:pt idx="2680">
                  <c:v>SRR1149492</c:v>
                </c:pt>
                <c:pt idx="2681">
                  <c:v>SRR1149493</c:v>
                </c:pt>
                <c:pt idx="2682">
                  <c:v>SRR1149494</c:v>
                </c:pt>
                <c:pt idx="2683">
                  <c:v>SRR1149495</c:v>
                </c:pt>
                <c:pt idx="2684">
                  <c:v>SRR1149496</c:v>
                </c:pt>
                <c:pt idx="2685">
                  <c:v>SRR1149497</c:v>
                </c:pt>
                <c:pt idx="2686">
                  <c:v>SRR1149498</c:v>
                </c:pt>
                <c:pt idx="2687">
                  <c:v>SRR1149499</c:v>
                </c:pt>
                <c:pt idx="2688">
                  <c:v>SRR1149500</c:v>
                </c:pt>
                <c:pt idx="2689">
                  <c:v>SRR1149501</c:v>
                </c:pt>
                <c:pt idx="2690">
                  <c:v>SRR1149502</c:v>
                </c:pt>
                <c:pt idx="2691">
                  <c:v>SRR1149503</c:v>
                </c:pt>
                <c:pt idx="2692">
                  <c:v>SRR1149504</c:v>
                </c:pt>
                <c:pt idx="2693">
                  <c:v>SRR1149505</c:v>
                </c:pt>
                <c:pt idx="2694">
                  <c:v>SRR1149506</c:v>
                </c:pt>
                <c:pt idx="2695">
                  <c:v>SRR1149507</c:v>
                </c:pt>
                <c:pt idx="2696">
                  <c:v>SRR1149508</c:v>
                </c:pt>
                <c:pt idx="2697">
                  <c:v>SRR1149509</c:v>
                </c:pt>
                <c:pt idx="2698">
                  <c:v>SRR1149510</c:v>
                </c:pt>
                <c:pt idx="2699">
                  <c:v>SRR1149511</c:v>
                </c:pt>
                <c:pt idx="2700">
                  <c:v>SRR1149512</c:v>
                </c:pt>
                <c:pt idx="2701">
                  <c:v>SRR1149513</c:v>
                </c:pt>
                <c:pt idx="2702">
                  <c:v>SRR1149514</c:v>
                </c:pt>
                <c:pt idx="2703">
                  <c:v>SRR1149515</c:v>
                </c:pt>
                <c:pt idx="2704">
                  <c:v>SRR1149516</c:v>
                </c:pt>
                <c:pt idx="2705">
                  <c:v>SRR1149517</c:v>
                </c:pt>
                <c:pt idx="2706">
                  <c:v>SRR1149518</c:v>
                </c:pt>
                <c:pt idx="2707">
                  <c:v>SRR1149519</c:v>
                </c:pt>
                <c:pt idx="2708">
                  <c:v>SRR1149520</c:v>
                </c:pt>
                <c:pt idx="2709">
                  <c:v>SRR1149521</c:v>
                </c:pt>
                <c:pt idx="2710">
                  <c:v>SRR1149522</c:v>
                </c:pt>
                <c:pt idx="2711">
                  <c:v>SRR1149523</c:v>
                </c:pt>
                <c:pt idx="2712">
                  <c:v>SRR1149524</c:v>
                </c:pt>
                <c:pt idx="2713">
                  <c:v>SRR1149525</c:v>
                </c:pt>
                <c:pt idx="2714">
                  <c:v>SRR1149526</c:v>
                </c:pt>
                <c:pt idx="2715">
                  <c:v>SRR1149527</c:v>
                </c:pt>
                <c:pt idx="2716">
                  <c:v>SRR1149528</c:v>
                </c:pt>
                <c:pt idx="2717">
                  <c:v>SRR1149529</c:v>
                </c:pt>
                <c:pt idx="2718">
                  <c:v>SRR1149530</c:v>
                </c:pt>
                <c:pt idx="2719">
                  <c:v>SRR1149531</c:v>
                </c:pt>
                <c:pt idx="2720">
                  <c:v>SRR1149532</c:v>
                </c:pt>
                <c:pt idx="2721">
                  <c:v>SRR1149533</c:v>
                </c:pt>
                <c:pt idx="2722">
                  <c:v>SRR1149534</c:v>
                </c:pt>
                <c:pt idx="2723">
                  <c:v>SRR1149535</c:v>
                </c:pt>
                <c:pt idx="2724">
                  <c:v>SRR1149536</c:v>
                </c:pt>
                <c:pt idx="2725">
                  <c:v>SRR1149537</c:v>
                </c:pt>
                <c:pt idx="2726">
                  <c:v>SRR1149538</c:v>
                </c:pt>
                <c:pt idx="2727">
                  <c:v>SRR1149539</c:v>
                </c:pt>
                <c:pt idx="2728">
                  <c:v>SRR1149540</c:v>
                </c:pt>
                <c:pt idx="2729">
                  <c:v>SRR1149541</c:v>
                </c:pt>
                <c:pt idx="2730">
                  <c:v>SRR1149542</c:v>
                </c:pt>
                <c:pt idx="2731">
                  <c:v>SRR1149543</c:v>
                </c:pt>
                <c:pt idx="2732">
                  <c:v>SRR1149544</c:v>
                </c:pt>
                <c:pt idx="2733">
                  <c:v>SRR1149545</c:v>
                </c:pt>
                <c:pt idx="2734">
                  <c:v>SRR1149546</c:v>
                </c:pt>
                <c:pt idx="2735">
                  <c:v>SRR1149547</c:v>
                </c:pt>
                <c:pt idx="2736">
                  <c:v>SRR1149548</c:v>
                </c:pt>
                <c:pt idx="2737">
                  <c:v>SRR1149549</c:v>
                </c:pt>
                <c:pt idx="2738">
                  <c:v>SRR1149550</c:v>
                </c:pt>
                <c:pt idx="2739">
                  <c:v>SRR1149551</c:v>
                </c:pt>
                <c:pt idx="2740">
                  <c:v>SRR1149552</c:v>
                </c:pt>
                <c:pt idx="2741">
                  <c:v>SRR1149553</c:v>
                </c:pt>
                <c:pt idx="2742">
                  <c:v>SRR1149554</c:v>
                </c:pt>
                <c:pt idx="2743">
                  <c:v>SRR1149555</c:v>
                </c:pt>
                <c:pt idx="2744">
                  <c:v>SRR1149556</c:v>
                </c:pt>
                <c:pt idx="2745">
                  <c:v>SRR1149557</c:v>
                </c:pt>
                <c:pt idx="2746">
                  <c:v>SRR1149558</c:v>
                </c:pt>
                <c:pt idx="2747">
                  <c:v>SRR1149559</c:v>
                </c:pt>
                <c:pt idx="2748">
                  <c:v>SRR1149560</c:v>
                </c:pt>
                <c:pt idx="2749">
                  <c:v>SRR1149561</c:v>
                </c:pt>
                <c:pt idx="2750">
                  <c:v>SRR1149562</c:v>
                </c:pt>
                <c:pt idx="2751">
                  <c:v>SRR1149563</c:v>
                </c:pt>
                <c:pt idx="2752">
                  <c:v>SRR1149564</c:v>
                </c:pt>
                <c:pt idx="2753">
                  <c:v>SRR1149565</c:v>
                </c:pt>
                <c:pt idx="2754">
                  <c:v>SRR1149566</c:v>
                </c:pt>
                <c:pt idx="2755">
                  <c:v>SRR1149567</c:v>
                </c:pt>
                <c:pt idx="2756">
                  <c:v>SRR1149568</c:v>
                </c:pt>
                <c:pt idx="2757">
                  <c:v>SRR1149569</c:v>
                </c:pt>
                <c:pt idx="2758">
                  <c:v>SRR1149570</c:v>
                </c:pt>
                <c:pt idx="2759">
                  <c:v>SRR1149571</c:v>
                </c:pt>
                <c:pt idx="2760">
                  <c:v>SRR1149572</c:v>
                </c:pt>
                <c:pt idx="2761">
                  <c:v>SRR1149573</c:v>
                </c:pt>
                <c:pt idx="2762">
                  <c:v>SRR1149574</c:v>
                </c:pt>
                <c:pt idx="2763">
                  <c:v>SRR1149575</c:v>
                </c:pt>
                <c:pt idx="2764">
                  <c:v>SRR1149576</c:v>
                </c:pt>
                <c:pt idx="2765">
                  <c:v>SRR1149577</c:v>
                </c:pt>
                <c:pt idx="2766">
                  <c:v>SRR1149578</c:v>
                </c:pt>
                <c:pt idx="2767">
                  <c:v>SRR1149579</c:v>
                </c:pt>
                <c:pt idx="2768">
                  <c:v>SRR1149580</c:v>
                </c:pt>
                <c:pt idx="2769">
                  <c:v>SRR1149581</c:v>
                </c:pt>
                <c:pt idx="2770">
                  <c:v>SRR1149582</c:v>
                </c:pt>
                <c:pt idx="2771">
                  <c:v>SRR1149583</c:v>
                </c:pt>
                <c:pt idx="2772">
                  <c:v>SRR1149584</c:v>
                </c:pt>
                <c:pt idx="2773">
                  <c:v>SRR1149585</c:v>
                </c:pt>
                <c:pt idx="2774">
                  <c:v>SRR1149586</c:v>
                </c:pt>
                <c:pt idx="2775">
                  <c:v>SRR1149587</c:v>
                </c:pt>
                <c:pt idx="2776">
                  <c:v>SRR1149588</c:v>
                </c:pt>
                <c:pt idx="2777">
                  <c:v>SRR1149589</c:v>
                </c:pt>
                <c:pt idx="2778">
                  <c:v>SRR1149590</c:v>
                </c:pt>
                <c:pt idx="2779">
                  <c:v>SRR1149591</c:v>
                </c:pt>
                <c:pt idx="2780">
                  <c:v>SRR1149592</c:v>
                </c:pt>
                <c:pt idx="2781">
                  <c:v>SRR1149593</c:v>
                </c:pt>
                <c:pt idx="2782">
                  <c:v>SRR1149594</c:v>
                </c:pt>
                <c:pt idx="2783">
                  <c:v>SRR1149595</c:v>
                </c:pt>
                <c:pt idx="2784">
                  <c:v>SRR1149596</c:v>
                </c:pt>
                <c:pt idx="2785">
                  <c:v>SRR1149597</c:v>
                </c:pt>
                <c:pt idx="2786">
                  <c:v>SRR1149598</c:v>
                </c:pt>
                <c:pt idx="2787">
                  <c:v>SRR1149599</c:v>
                </c:pt>
                <c:pt idx="2788">
                  <c:v>SRR1149600</c:v>
                </c:pt>
                <c:pt idx="2789">
                  <c:v>SRR1149601</c:v>
                </c:pt>
                <c:pt idx="2790">
                  <c:v>SRR1149602</c:v>
                </c:pt>
                <c:pt idx="2791">
                  <c:v>SRR1149603</c:v>
                </c:pt>
                <c:pt idx="2792">
                  <c:v>SRR1149604</c:v>
                </c:pt>
                <c:pt idx="2793">
                  <c:v>SRR1149605</c:v>
                </c:pt>
                <c:pt idx="2794">
                  <c:v>SRR1149606</c:v>
                </c:pt>
                <c:pt idx="2795">
                  <c:v>SRR1149607</c:v>
                </c:pt>
                <c:pt idx="2796">
                  <c:v>SRR1149608</c:v>
                </c:pt>
                <c:pt idx="2797">
                  <c:v>SRR1149609</c:v>
                </c:pt>
                <c:pt idx="2798">
                  <c:v>SRR1149610</c:v>
                </c:pt>
                <c:pt idx="2799">
                  <c:v>SRR1149611</c:v>
                </c:pt>
                <c:pt idx="2800">
                  <c:v>SRR1149612</c:v>
                </c:pt>
                <c:pt idx="2801">
                  <c:v>SRR1149613</c:v>
                </c:pt>
                <c:pt idx="2802">
                  <c:v>SRR1149614</c:v>
                </c:pt>
                <c:pt idx="2803">
                  <c:v>SRR1149615</c:v>
                </c:pt>
                <c:pt idx="2804">
                  <c:v>SRR1149616</c:v>
                </c:pt>
                <c:pt idx="2805">
                  <c:v>SRR1149617</c:v>
                </c:pt>
                <c:pt idx="2806">
                  <c:v>SRR1149618</c:v>
                </c:pt>
                <c:pt idx="2807">
                  <c:v>SRR1149619</c:v>
                </c:pt>
                <c:pt idx="2808">
                  <c:v>SRR1149620</c:v>
                </c:pt>
                <c:pt idx="2809">
                  <c:v>SRR1149621</c:v>
                </c:pt>
                <c:pt idx="2810">
                  <c:v>SRR1149622</c:v>
                </c:pt>
                <c:pt idx="2811">
                  <c:v>SRR1149623</c:v>
                </c:pt>
                <c:pt idx="2812">
                  <c:v>SRR1149624</c:v>
                </c:pt>
                <c:pt idx="2813">
                  <c:v>SRR1149625</c:v>
                </c:pt>
                <c:pt idx="2814">
                  <c:v>SRR1149626</c:v>
                </c:pt>
                <c:pt idx="2815">
                  <c:v>SRR1149627</c:v>
                </c:pt>
                <c:pt idx="2816">
                  <c:v>SRR1149628</c:v>
                </c:pt>
                <c:pt idx="2817">
                  <c:v>SRR1149629</c:v>
                </c:pt>
                <c:pt idx="2818">
                  <c:v>SRR1149630</c:v>
                </c:pt>
                <c:pt idx="2819">
                  <c:v>SRR1149631</c:v>
                </c:pt>
                <c:pt idx="2820">
                  <c:v>SRR1149632</c:v>
                </c:pt>
                <c:pt idx="2821">
                  <c:v>SRR1149633</c:v>
                </c:pt>
                <c:pt idx="2822">
                  <c:v>SRR1149634</c:v>
                </c:pt>
                <c:pt idx="2823">
                  <c:v>SRR1149635</c:v>
                </c:pt>
                <c:pt idx="2824">
                  <c:v>SRR1149636</c:v>
                </c:pt>
                <c:pt idx="2825">
                  <c:v>SRR1149637</c:v>
                </c:pt>
                <c:pt idx="2826">
                  <c:v>SRR1149638</c:v>
                </c:pt>
                <c:pt idx="2827">
                  <c:v>SRR1149639</c:v>
                </c:pt>
                <c:pt idx="2828">
                  <c:v>SRR1149640</c:v>
                </c:pt>
                <c:pt idx="2829">
                  <c:v>SRR1149641</c:v>
                </c:pt>
                <c:pt idx="2830">
                  <c:v>SRR1149642</c:v>
                </c:pt>
                <c:pt idx="2831">
                  <c:v>SRR1149643</c:v>
                </c:pt>
                <c:pt idx="2832">
                  <c:v>SRR1149644</c:v>
                </c:pt>
                <c:pt idx="2833">
                  <c:v>SRR1149645</c:v>
                </c:pt>
                <c:pt idx="2834">
                  <c:v>SRR1149646</c:v>
                </c:pt>
                <c:pt idx="2835">
                  <c:v>SRR1149647</c:v>
                </c:pt>
                <c:pt idx="2836">
                  <c:v>SRR1149648</c:v>
                </c:pt>
                <c:pt idx="2837">
                  <c:v>SRR1149649</c:v>
                </c:pt>
                <c:pt idx="2838">
                  <c:v>SRR1149650</c:v>
                </c:pt>
                <c:pt idx="2839">
                  <c:v>SRR1149651</c:v>
                </c:pt>
                <c:pt idx="2840">
                  <c:v>SRR1149652</c:v>
                </c:pt>
                <c:pt idx="2841">
                  <c:v>SRR1149653</c:v>
                </c:pt>
                <c:pt idx="2842">
                  <c:v>SRR1149654</c:v>
                </c:pt>
                <c:pt idx="2843">
                  <c:v>SRR1149655</c:v>
                </c:pt>
                <c:pt idx="2844">
                  <c:v>SRR1149656</c:v>
                </c:pt>
                <c:pt idx="2845">
                  <c:v>SRR1149657</c:v>
                </c:pt>
                <c:pt idx="2846">
                  <c:v>SRR1149658</c:v>
                </c:pt>
                <c:pt idx="2847">
                  <c:v>SRR1149659</c:v>
                </c:pt>
                <c:pt idx="2848">
                  <c:v>SRR1149660</c:v>
                </c:pt>
                <c:pt idx="2849">
                  <c:v>SRR1149661</c:v>
                </c:pt>
                <c:pt idx="2850">
                  <c:v>SRR1149662</c:v>
                </c:pt>
                <c:pt idx="2851">
                  <c:v>SRR1149663</c:v>
                </c:pt>
                <c:pt idx="2852">
                  <c:v>SRR1149664</c:v>
                </c:pt>
                <c:pt idx="2853">
                  <c:v>SRR1149665</c:v>
                </c:pt>
                <c:pt idx="2854">
                  <c:v>SRR1149666</c:v>
                </c:pt>
                <c:pt idx="2855">
                  <c:v>SRR1149667</c:v>
                </c:pt>
                <c:pt idx="2856">
                  <c:v>SRR1149668</c:v>
                </c:pt>
                <c:pt idx="2857">
                  <c:v>SRR1149669</c:v>
                </c:pt>
                <c:pt idx="2858">
                  <c:v>SRR1149670</c:v>
                </c:pt>
                <c:pt idx="2859">
                  <c:v>SRR1149671</c:v>
                </c:pt>
                <c:pt idx="2860">
                  <c:v>SRR1149672</c:v>
                </c:pt>
                <c:pt idx="2861">
                  <c:v>SRR1149673</c:v>
                </c:pt>
                <c:pt idx="2862">
                  <c:v>SRR1149674</c:v>
                </c:pt>
                <c:pt idx="2863">
                  <c:v>SRR1149675</c:v>
                </c:pt>
                <c:pt idx="2864">
                  <c:v>SRR1149676</c:v>
                </c:pt>
                <c:pt idx="2865">
                  <c:v>SRR1149677</c:v>
                </c:pt>
                <c:pt idx="2866">
                  <c:v>SRR1149678</c:v>
                </c:pt>
                <c:pt idx="2867">
                  <c:v>SRR1149679</c:v>
                </c:pt>
                <c:pt idx="2868">
                  <c:v>SRR1149680</c:v>
                </c:pt>
                <c:pt idx="2869">
                  <c:v>SRR1149681</c:v>
                </c:pt>
                <c:pt idx="2870">
                  <c:v>SRR1149682</c:v>
                </c:pt>
                <c:pt idx="2871">
                  <c:v>SRR1149683</c:v>
                </c:pt>
                <c:pt idx="2872">
                  <c:v>SRR1149684</c:v>
                </c:pt>
                <c:pt idx="2873">
                  <c:v>SRR1149685</c:v>
                </c:pt>
                <c:pt idx="2874">
                  <c:v>SRR1149686</c:v>
                </c:pt>
                <c:pt idx="2875">
                  <c:v>SRR1149687</c:v>
                </c:pt>
                <c:pt idx="2876">
                  <c:v>SRR1149688</c:v>
                </c:pt>
                <c:pt idx="2877">
                  <c:v>SRR1149689</c:v>
                </c:pt>
                <c:pt idx="2878">
                  <c:v>SRR1149690</c:v>
                </c:pt>
                <c:pt idx="2879">
                  <c:v>SRR1149691</c:v>
                </c:pt>
                <c:pt idx="2880">
                  <c:v>SRR1149692</c:v>
                </c:pt>
                <c:pt idx="2881">
                  <c:v>SRR1149693</c:v>
                </c:pt>
                <c:pt idx="2882">
                  <c:v>SRR1149694</c:v>
                </c:pt>
                <c:pt idx="2883">
                  <c:v>SRR1149695</c:v>
                </c:pt>
                <c:pt idx="2884">
                  <c:v>SRR1149696</c:v>
                </c:pt>
                <c:pt idx="2885">
                  <c:v>SRR1149697</c:v>
                </c:pt>
                <c:pt idx="2886">
                  <c:v>SRR1149698</c:v>
                </c:pt>
                <c:pt idx="2887">
                  <c:v>SRR1149699</c:v>
                </c:pt>
                <c:pt idx="2888">
                  <c:v>SRR1149700</c:v>
                </c:pt>
                <c:pt idx="2889">
                  <c:v>SRR1149701</c:v>
                </c:pt>
                <c:pt idx="2890">
                  <c:v>SRR1149702</c:v>
                </c:pt>
                <c:pt idx="2891">
                  <c:v>SRR1149703</c:v>
                </c:pt>
                <c:pt idx="2892">
                  <c:v>SRR1149704</c:v>
                </c:pt>
                <c:pt idx="2893">
                  <c:v>SRR1149705</c:v>
                </c:pt>
                <c:pt idx="2894">
                  <c:v>SRR1149706</c:v>
                </c:pt>
                <c:pt idx="2895">
                  <c:v>SRR1149707</c:v>
                </c:pt>
                <c:pt idx="2896">
                  <c:v>SRR1149708</c:v>
                </c:pt>
                <c:pt idx="2897">
                  <c:v>SRR1149709</c:v>
                </c:pt>
                <c:pt idx="2898">
                  <c:v>SRR1149710</c:v>
                </c:pt>
                <c:pt idx="2899">
                  <c:v>SRR1149711</c:v>
                </c:pt>
                <c:pt idx="2900">
                  <c:v>SRR1149712</c:v>
                </c:pt>
                <c:pt idx="2901">
                  <c:v>SRR1149713</c:v>
                </c:pt>
                <c:pt idx="2902">
                  <c:v>SRR1149714</c:v>
                </c:pt>
                <c:pt idx="2903">
                  <c:v>SRR1149715</c:v>
                </c:pt>
                <c:pt idx="2904">
                  <c:v>SRR1149716</c:v>
                </c:pt>
                <c:pt idx="2905">
                  <c:v>SRR1149717</c:v>
                </c:pt>
                <c:pt idx="2906">
                  <c:v>SRR1149718</c:v>
                </c:pt>
                <c:pt idx="2907">
                  <c:v>SRR1149719</c:v>
                </c:pt>
                <c:pt idx="2908">
                  <c:v>SRR1149720</c:v>
                </c:pt>
                <c:pt idx="2909">
                  <c:v>SRR1149721</c:v>
                </c:pt>
                <c:pt idx="2910">
                  <c:v>SRR1149722</c:v>
                </c:pt>
                <c:pt idx="2911">
                  <c:v>SRR1149723</c:v>
                </c:pt>
                <c:pt idx="2912">
                  <c:v>SRR1149724</c:v>
                </c:pt>
                <c:pt idx="2913">
                  <c:v>SRR1149725</c:v>
                </c:pt>
                <c:pt idx="2914">
                  <c:v>SRR1149726</c:v>
                </c:pt>
                <c:pt idx="2915">
                  <c:v>SRR1149727</c:v>
                </c:pt>
                <c:pt idx="2916">
                  <c:v>SRR1149728</c:v>
                </c:pt>
                <c:pt idx="2917">
                  <c:v>SRR1149729</c:v>
                </c:pt>
                <c:pt idx="2918">
                  <c:v>SRR1149730</c:v>
                </c:pt>
                <c:pt idx="2919">
                  <c:v>SRR1149731</c:v>
                </c:pt>
                <c:pt idx="2920">
                  <c:v>SRR1149732</c:v>
                </c:pt>
                <c:pt idx="2921">
                  <c:v>SRR1149733</c:v>
                </c:pt>
                <c:pt idx="2922">
                  <c:v>SRR1149734</c:v>
                </c:pt>
                <c:pt idx="2923">
                  <c:v>SRR1149735</c:v>
                </c:pt>
                <c:pt idx="2924">
                  <c:v>SRR1149736</c:v>
                </c:pt>
                <c:pt idx="2925">
                  <c:v>SRR1149737</c:v>
                </c:pt>
                <c:pt idx="2926">
                  <c:v>SRR1149738</c:v>
                </c:pt>
                <c:pt idx="2927">
                  <c:v>SRR1149739</c:v>
                </c:pt>
                <c:pt idx="2928">
                  <c:v>SRR1149740</c:v>
                </c:pt>
                <c:pt idx="2929">
                  <c:v>SRR1149741</c:v>
                </c:pt>
                <c:pt idx="2930">
                  <c:v>SRR1149742</c:v>
                </c:pt>
                <c:pt idx="2931">
                  <c:v>SRR1149743</c:v>
                </c:pt>
                <c:pt idx="2932">
                  <c:v>SRR1149744</c:v>
                </c:pt>
                <c:pt idx="2933">
                  <c:v>SRR1149745</c:v>
                </c:pt>
                <c:pt idx="2934">
                  <c:v>SRR1149746</c:v>
                </c:pt>
                <c:pt idx="2935">
                  <c:v>SRR1149747</c:v>
                </c:pt>
                <c:pt idx="2936">
                  <c:v>SRR1149748</c:v>
                </c:pt>
                <c:pt idx="2937">
                  <c:v>SRR1149749</c:v>
                </c:pt>
                <c:pt idx="2938">
                  <c:v>SRR1149750</c:v>
                </c:pt>
                <c:pt idx="2939">
                  <c:v>SRR1149751</c:v>
                </c:pt>
                <c:pt idx="2940">
                  <c:v>SRR1149752</c:v>
                </c:pt>
                <c:pt idx="2941">
                  <c:v>SRR1149753</c:v>
                </c:pt>
                <c:pt idx="2942">
                  <c:v>SRR1149754</c:v>
                </c:pt>
                <c:pt idx="2943">
                  <c:v>SRR1149755</c:v>
                </c:pt>
                <c:pt idx="2944">
                  <c:v>SRR1149756</c:v>
                </c:pt>
                <c:pt idx="2945">
                  <c:v>SRR1149757</c:v>
                </c:pt>
                <c:pt idx="2946">
                  <c:v>SRR1149758</c:v>
                </c:pt>
                <c:pt idx="2947">
                  <c:v>SRR1149759</c:v>
                </c:pt>
                <c:pt idx="2948">
                  <c:v>SRR1149760</c:v>
                </c:pt>
                <c:pt idx="2949">
                  <c:v>SRR1149761</c:v>
                </c:pt>
                <c:pt idx="2950">
                  <c:v>SRR1149762</c:v>
                </c:pt>
                <c:pt idx="2951">
                  <c:v>SRR1149763</c:v>
                </c:pt>
                <c:pt idx="2952">
                  <c:v>SRR1149764</c:v>
                </c:pt>
                <c:pt idx="2953">
                  <c:v>SRR1149765</c:v>
                </c:pt>
                <c:pt idx="2954">
                  <c:v>SRR1149766</c:v>
                </c:pt>
                <c:pt idx="2955">
                  <c:v>SRR1149767</c:v>
                </c:pt>
                <c:pt idx="2956">
                  <c:v>SRR1149768</c:v>
                </c:pt>
                <c:pt idx="2957">
                  <c:v>SRR1149769</c:v>
                </c:pt>
                <c:pt idx="2958">
                  <c:v>SRR1149770</c:v>
                </c:pt>
                <c:pt idx="2959">
                  <c:v>SRR1149771</c:v>
                </c:pt>
                <c:pt idx="2960">
                  <c:v>SRR1149772</c:v>
                </c:pt>
                <c:pt idx="2961">
                  <c:v>SRR1149773</c:v>
                </c:pt>
                <c:pt idx="2962">
                  <c:v>SRR1149774</c:v>
                </c:pt>
                <c:pt idx="2963">
                  <c:v>SRR1149775</c:v>
                </c:pt>
                <c:pt idx="2964">
                  <c:v>SRR1149776</c:v>
                </c:pt>
                <c:pt idx="2965">
                  <c:v>SRR1149777</c:v>
                </c:pt>
                <c:pt idx="2966">
                  <c:v>SRR1149778</c:v>
                </c:pt>
                <c:pt idx="2967">
                  <c:v>SRR1149779</c:v>
                </c:pt>
                <c:pt idx="2968">
                  <c:v>SRR1149780</c:v>
                </c:pt>
                <c:pt idx="2969">
                  <c:v>SRR1149781</c:v>
                </c:pt>
                <c:pt idx="2970">
                  <c:v>SRR1149782</c:v>
                </c:pt>
                <c:pt idx="2971">
                  <c:v>SRR1149783</c:v>
                </c:pt>
                <c:pt idx="2972">
                  <c:v>SRR1149784</c:v>
                </c:pt>
                <c:pt idx="2973">
                  <c:v>SRR1149785</c:v>
                </c:pt>
                <c:pt idx="2974">
                  <c:v>SRR1149786</c:v>
                </c:pt>
                <c:pt idx="2975">
                  <c:v>SRR1149787</c:v>
                </c:pt>
                <c:pt idx="2976">
                  <c:v>SRR1149788</c:v>
                </c:pt>
                <c:pt idx="2977">
                  <c:v>SRR1149789</c:v>
                </c:pt>
                <c:pt idx="2978">
                  <c:v>SRR1149790</c:v>
                </c:pt>
                <c:pt idx="2979">
                  <c:v>SRR1149791</c:v>
                </c:pt>
                <c:pt idx="2980">
                  <c:v>SRR1149792</c:v>
                </c:pt>
                <c:pt idx="2981">
                  <c:v>SRR1149793</c:v>
                </c:pt>
                <c:pt idx="2982">
                  <c:v>SRR1149794</c:v>
                </c:pt>
                <c:pt idx="2983">
                  <c:v>SRR1149795</c:v>
                </c:pt>
                <c:pt idx="2984">
                  <c:v>SRR1149796</c:v>
                </c:pt>
                <c:pt idx="2985">
                  <c:v>SRR1149797</c:v>
                </c:pt>
                <c:pt idx="2986">
                  <c:v>SRR1149798</c:v>
                </c:pt>
                <c:pt idx="2987">
                  <c:v>SRR1149799</c:v>
                </c:pt>
                <c:pt idx="2988">
                  <c:v>SRR1149800</c:v>
                </c:pt>
                <c:pt idx="2989">
                  <c:v>SRR1149801</c:v>
                </c:pt>
                <c:pt idx="2990">
                  <c:v>SRR1149802</c:v>
                </c:pt>
                <c:pt idx="2991">
                  <c:v>SRR1149803</c:v>
                </c:pt>
                <c:pt idx="2992">
                  <c:v>SRR1149804</c:v>
                </c:pt>
                <c:pt idx="2993">
                  <c:v>SRR1149805</c:v>
                </c:pt>
                <c:pt idx="2994">
                  <c:v>SRR1149806</c:v>
                </c:pt>
                <c:pt idx="2995">
                  <c:v>SRR1149807</c:v>
                </c:pt>
                <c:pt idx="2996">
                  <c:v>SRR1149808</c:v>
                </c:pt>
                <c:pt idx="2997">
                  <c:v>SRR1149809</c:v>
                </c:pt>
                <c:pt idx="2998">
                  <c:v>SRR1149810</c:v>
                </c:pt>
                <c:pt idx="2999">
                  <c:v>SRR1149811</c:v>
                </c:pt>
                <c:pt idx="3000">
                  <c:v>SRR1149812</c:v>
                </c:pt>
                <c:pt idx="3001">
                  <c:v>SRR1149813</c:v>
                </c:pt>
                <c:pt idx="3002">
                  <c:v>SRR1149814</c:v>
                </c:pt>
                <c:pt idx="3003">
                  <c:v>SRR1149815</c:v>
                </c:pt>
                <c:pt idx="3004">
                  <c:v>SRR1149816</c:v>
                </c:pt>
                <c:pt idx="3005">
                  <c:v>SRR1149817</c:v>
                </c:pt>
                <c:pt idx="3006">
                  <c:v>SRR1149818</c:v>
                </c:pt>
                <c:pt idx="3007">
                  <c:v>SRR1149819</c:v>
                </c:pt>
                <c:pt idx="3008">
                  <c:v>SRR1149820</c:v>
                </c:pt>
                <c:pt idx="3009">
                  <c:v>SRR1149821</c:v>
                </c:pt>
                <c:pt idx="3010">
                  <c:v>SRR1149822</c:v>
                </c:pt>
                <c:pt idx="3011">
                  <c:v>SRR1149823</c:v>
                </c:pt>
                <c:pt idx="3012">
                  <c:v>SRR1149824</c:v>
                </c:pt>
                <c:pt idx="3013">
                  <c:v>SRR1149825</c:v>
                </c:pt>
                <c:pt idx="3014">
                  <c:v>SRR1149826</c:v>
                </c:pt>
                <c:pt idx="3015">
                  <c:v>SRR1149827</c:v>
                </c:pt>
                <c:pt idx="3016">
                  <c:v>SRR1149828</c:v>
                </c:pt>
                <c:pt idx="3017">
                  <c:v>SRR1149829</c:v>
                </c:pt>
                <c:pt idx="3018">
                  <c:v>SRR1149830</c:v>
                </c:pt>
                <c:pt idx="3019">
                  <c:v>SRR1149831</c:v>
                </c:pt>
                <c:pt idx="3020">
                  <c:v>SRR1149833</c:v>
                </c:pt>
                <c:pt idx="3021">
                  <c:v>SRR1149834</c:v>
                </c:pt>
                <c:pt idx="3022">
                  <c:v>SRR1149835</c:v>
                </c:pt>
                <c:pt idx="3023">
                  <c:v>SRR1149836</c:v>
                </c:pt>
                <c:pt idx="3024">
                  <c:v>SRR1149837</c:v>
                </c:pt>
                <c:pt idx="3025">
                  <c:v>SRR1149838</c:v>
                </c:pt>
                <c:pt idx="3026">
                  <c:v>SRR1149839</c:v>
                </c:pt>
                <c:pt idx="3027">
                  <c:v>SRR1149840</c:v>
                </c:pt>
                <c:pt idx="3028">
                  <c:v>SRR1149841</c:v>
                </c:pt>
                <c:pt idx="3029">
                  <c:v>SRR1149842</c:v>
                </c:pt>
                <c:pt idx="3030">
                  <c:v>SRR1149843</c:v>
                </c:pt>
                <c:pt idx="3031">
                  <c:v>SRR1149844</c:v>
                </c:pt>
                <c:pt idx="3032">
                  <c:v>SRR1149845</c:v>
                </c:pt>
                <c:pt idx="3033">
                  <c:v>SRR1149846</c:v>
                </c:pt>
                <c:pt idx="3034">
                  <c:v>SRR1149847</c:v>
                </c:pt>
                <c:pt idx="3035">
                  <c:v>SRR1149848</c:v>
                </c:pt>
                <c:pt idx="3036">
                  <c:v>SRR1149849</c:v>
                </c:pt>
                <c:pt idx="3037">
                  <c:v>SRR1149850</c:v>
                </c:pt>
                <c:pt idx="3038">
                  <c:v>SRR1149851</c:v>
                </c:pt>
                <c:pt idx="3039">
                  <c:v>SRR1149852</c:v>
                </c:pt>
                <c:pt idx="3040">
                  <c:v>SRR1149853</c:v>
                </c:pt>
                <c:pt idx="3041">
                  <c:v>SRR1149854</c:v>
                </c:pt>
                <c:pt idx="3042">
                  <c:v>SRR1149855</c:v>
                </c:pt>
                <c:pt idx="3043">
                  <c:v>SRR1149856</c:v>
                </c:pt>
                <c:pt idx="3044">
                  <c:v>SRR1149857</c:v>
                </c:pt>
                <c:pt idx="3045">
                  <c:v>SRR1149858</c:v>
                </c:pt>
                <c:pt idx="3046">
                  <c:v>SRR1149859</c:v>
                </c:pt>
                <c:pt idx="3047">
                  <c:v>SRR1149860</c:v>
                </c:pt>
                <c:pt idx="3048">
                  <c:v>SRR1149861</c:v>
                </c:pt>
                <c:pt idx="3049">
                  <c:v>SRR1149862</c:v>
                </c:pt>
                <c:pt idx="3050">
                  <c:v>SRR1149863</c:v>
                </c:pt>
                <c:pt idx="3051">
                  <c:v>SRR1149864</c:v>
                </c:pt>
                <c:pt idx="3052">
                  <c:v>SRR1149865</c:v>
                </c:pt>
                <c:pt idx="3053">
                  <c:v>SRR1149866</c:v>
                </c:pt>
                <c:pt idx="3054">
                  <c:v>SRR1149867</c:v>
                </c:pt>
                <c:pt idx="3055">
                  <c:v>SRR1149868</c:v>
                </c:pt>
                <c:pt idx="3056">
                  <c:v>SRR1149869</c:v>
                </c:pt>
                <c:pt idx="3057">
                  <c:v>SRR1149870</c:v>
                </c:pt>
                <c:pt idx="3058">
                  <c:v>SRR1149871</c:v>
                </c:pt>
                <c:pt idx="3059">
                  <c:v>SRR1149872</c:v>
                </c:pt>
                <c:pt idx="3060">
                  <c:v>SRR1149873</c:v>
                </c:pt>
                <c:pt idx="3061">
                  <c:v>SRR1149874</c:v>
                </c:pt>
                <c:pt idx="3062">
                  <c:v>SRR1149875</c:v>
                </c:pt>
                <c:pt idx="3063">
                  <c:v>SRR1149876</c:v>
                </c:pt>
                <c:pt idx="3064">
                  <c:v>SRR1149877</c:v>
                </c:pt>
                <c:pt idx="3065">
                  <c:v>SRR1149878</c:v>
                </c:pt>
                <c:pt idx="3066">
                  <c:v>SRR1149879</c:v>
                </c:pt>
                <c:pt idx="3067">
                  <c:v>SRR1149880</c:v>
                </c:pt>
                <c:pt idx="3068">
                  <c:v>SRR1149881</c:v>
                </c:pt>
                <c:pt idx="3069">
                  <c:v>SRR1149882</c:v>
                </c:pt>
                <c:pt idx="3070">
                  <c:v>SRR1149883</c:v>
                </c:pt>
                <c:pt idx="3071">
                  <c:v>SRR1149884</c:v>
                </c:pt>
                <c:pt idx="3072">
                  <c:v>SRR1149885</c:v>
                </c:pt>
                <c:pt idx="3073">
                  <c:v>SRR1149886</c:v>
                </c:pt>
                <c:pt idx="3074">
                  <c:v>SRR1149887</c:v>
                </c:pt>
                <c:pt idx="3075">
                  <c:v>SRR1149888</c:v>
                </c:pt>
                <c:pt idx="3076">
                  <c:v>SRR1149889</c:v>
                </c:pt>
                <c:pt idx="3077">
                  <c:v>SRR1149890</c:v>
                </c:pt>
                <c:pt idx="3078">
                  <c:v>SRR1149891</c:v>
                </c:pt>
                <c:pt idx="3079">
                  <c:v>SRR1149892</c:v>
                </c:pt>
                <c:pt idx="3080">
                  <c:v>SRR1149893</c:v>
                </c:pt>
                <c:pt idx="3081">
                  <c:v>SRR1149894</c:v>
                </c:pt>
                <c:pt idx="3082">
                  <c:v>SRR1149895</c:v>
                </c:pt>
                <c:pt idx="3083">
                  <c:v>SRR1149896</c:v>
                </c:pt>
                <c:pt idx="3084">
                  <c:v>SRR1149897</c:v>
                </c:pt>
                <c:pt idx="3085">
                  <c:v>SRR1149898</c:v>
                </c:pt>
                <c:pt idx="3086">
                  <c:v>SRR1149899</c:v>
                </c:pt>
                <c:pt idx="3087">
                  <c:v>SRR1149900</c:v>
                </c:pt>
                <c:pt idx="3088">
                  <c:v>SRR1149901</c:v>
                </c:pt>
                <c:pt idx="3089">
                  <c:v>SRR1149902</c:v>
                </c:pt>
                <c:pt idx="3090">
                  <c:v>SRR1149903</c:v>
                </c:pt>
                <c:pt idx="3091">
                  <c:v>SRR1149904</c:v>
                </c:pt>
                <c:pt idx="3092">
                  <c:v>SRR1149905</c:v>
                </c:pt>
                <c:pt idx="3093">
                  <c:v>SRR1149906</c:v>
                </c:pt>
                <c:pt idx="3094">
                  <c:v>SRR1149907</c:v>
                </c:pt>
                <c:pt idx="3095">
                  <c:v>SRR1149908</c:v>
                </c:pt>
                <c:pt idx="3096">
                  <c:v>SRR1149909</c:v>
                </c:pt>
                <c:pt idx="3097">
                  <c:v>SRR1149910</c:v>
                </c:pt>
                <c:pt idx="3098">
                  <c:v>SRR1149911</c:v>
                </c:pt>
                <c:pt idx="3099">
                  <c:v>SRR1149912</c:v>
                </c:pt>
                <c:pt idx="3100">
                  <c:v>SRR1149913</c:v>
                </c:pt>
              </c:strCache>
            </c:strRef>
          </c:xVal>
          <c:yVal>
            <c:numRef>
              <c:f>Folha1!$R$3025:$R$6125</c:f>
              <c:numCache>
                <c:formatCode>General</c:formatCode>
                <c:ptCount val="3101"/>
                <c:pt idx="0">
                  <c:v>0.612204087442876</c:v>
                </c:pt>
                <c:pt idx="1">
                  <c:v>1.962523429501861</c:v>
                </c:pt>
                <c:pt idx="2">
                  <c:v>2.322773422209958</c:v>
                </c:pt>
                <c:pt idx="3">
                  <c:v>2.123318626010628</c:v>
                </c:pt>
                <c:pt idx="4">
                  <c:v>2.381475651419567</c:v>
                </c:pt>
                <c:pt idx="5">
                  <c:v>2.206032877883221</c:v>
                </c:pt>
                <c:pt idx="6">
                  <c:v>0.922151436270358</c:v>
                </c:pt>
                <c:pt idx="7">
                  <c:v>2.375386126730249</c:v>
                </c:pt>
                <c:pt idx="8">
                  <c:v>0.603257204727901</c:v>
                </c:pt>
                <c:pt idx="9">
                  <c:v>1.844313201128618</c:v>
                </c:pt>
                <c:pt idx="10">
                  <c:v>0.969412658819221</c:v>
                </c:pt>
                <c:pt idx="11">
                  <c:v>2.345556450167369</c:v>
                </c:pt>
                <c:pt idx="12">
                  <c:v>1.007787632778106</c:v>
                </c:pt>
                <c:pt idx="13">
                  <c:v>1.525794755562297</c:v>
                </c:pt>
                <c:pt idx="14">
                  <c:v>0.813619594518068</c:v>
                </c:pt>
                <c:pt idx="15">
                  <c:v>1.699211040159604</c:v>
                </c:pt>
                <c:pt idx="16">
                  <c:v>0.695700424899313</c:v>
                </c:pt>
                <c:pt idx="17">
                  <c:v>3.650856465225626</c:v>
                </c:pt>
                <c:pt idx="18">
                  <c:v>4.100281993994562</c:v>
                </c:pt>
                <c:pt idx="19">
                  <c:v>1.029615456268353</c:v>
                </c:pt>
                <c:pt idx="20">
                  <c:v>2.368600757118367</c:v>
                </c:pt>
                <c:pt idx="21">
                  <c:v>1.564474884304733</c:v>
                </c:pt>
                <c:pt idx="22">
                  <c:v>1.654132222696267</c:v>
                </c:pt>
                <c:pt idx="23">
                  <c:v>2.969966690895411</c:v>
                </c:pt>
                <c:pt idx="24">
                  <c:v>1.713849295446561</c:v>
                </c:pt>
                <c:pt idx="25">
                  <c:v>1.360569911770864</c:v>
                </c:pt>
                <c:pt idx="26">
                  <c:v>3.291862985487035</c:v>
                </c:pt>
                <c:pt idx="27">
                  <c:v>3.601822623654869</c:v>
                </c:pt>
                <c:pt idx="28">
                  <c:v>2.973207621755058</c:v>
                </c:pt>
                <c:pt idx="29">
                  <c:v>2.975377696056578</c:v>
                </c:pt>
                <c:pt idx="30">
                  <c:v>2.877624810669159</c:v>
                </c:pt>
                <c:pt idx="31">
                  <c:v>2.535117325829427</c:v>
                </c:pt>
                <c:pt idx="32">
                  <c:v>2.652046908551207</c:v>
                </c:pt>
                <c:pt idx="33">
                  <c:v>2.159326539992259</c:v>
                </c:pt>
                <c:pt idx="34">
                  <c:v>1.744830001155557</c:v>
                </c:pt>
                <c:pt idx="35">
                  <c:v>2.66986596747556</c:v>
                </c:pt>
                <c:pt idx="36">
                  <c:v>1.817638993276285</c:v>
                </c:pt>
                <c:pt idx="37">
                  <c:v>2.397526466076245</c:v>
                </c:pt>
                <c:pt idx="38">
                  <c:v>2.34153016192243</c:v>
                </c:pt>
                <c:pt idx="39">
                  <c:v>2.206067882220675</c:v>
                </c:pt>
                <c:pt idx="40">
                  <c:v>3.197541290866645</c:v>
                </c:pt>
                <c:pt idx="41">
                  <c:v>2.531782251418824</c:v>
                </c:pt>
                <c:pt idx="42">
                  <c:v>3.454860360773955</c:v>
                </c:pt>
                <c:pt idx="43">
                  <c:v>2.671462895759392</c:v>
                </c:pt>
                <c:pt idx="44">
                  <c:v>2.628422005551807</c:v>
                </c:pt>
                <c:pt idx="45">
                  <c:v>3.784168301362695</c:v>
                </c:pt>
                <c:pt idx="46">
                  <c:v>1.331715829228214</c:v>
                </c:pt>
                <c:pt idx="47">
                  <c:v>0.806724711692018</c:v>
                </c:pt>
                <c:pt idx="48">
                  <c:v>0.672786490989104</c:v>
                </c:pt>
                <c:pt idx="49">
                  <c:v>0.73161894058196</c:v>
                </c:pt>
                <c:pt idx="50">
                  <c:v>1.019107023034632</c:v>
                </c:pt>
                <c:pt idx="51">
                  <c:v>1.684280631654996</c:v>
                </c:pt>
                <c:pt idx="52">
                  <c:v>2.181024145923087</c:v>
                </c:pt>
                <c:pt idx="53">
                  <c:v>2.060873898302692</c:v>
                </c:pt>
                <c:pt idx="54">
                  <c:v>2.530870138272394</c:v>
                </c:pt>
                <c:pt idx="55">
                  <c:v>3.071777576002929</c:v>
                </c:pt>
                <c:pt idx="56">
                  <c:v>2.457049268371727</c:v>
                </c:pt>
                <c:pt idx="57">
                  <c:v>3.324266759978963</c:v>
                </c:pt>
                <c:pt idx="58">
                  <c:v>3.853650896001453</c:v>
                </c:pt>
                <c:pt idx="59">
                  <c:v>4.021948700937243</c:v>
                </c:pt>
                <c:pt idx="60">
                  <c:v>3.270247003353322</c:v>
                </c:pt>
                <c:pt idx="61">
                  <c:v>4.04078961751742</c:v>
                </c:pt>
                <c:pt idx="62">
                  <c:v>3.390679984201379</c:v>
                </c:pt>
                <c:pt idx="63">
                  <c:v>3.733271835995285</c:v>
                </c:pt>
                <c:pt idx="64">
                  <c:v>2.386321745428083</c:v>
                </c:pt>
                <c:pt idx="65">
                  <c:v>0.849490875020266</c:v>
                </c:pt>
                <c:pt idx="66">
                  <c:v>2.24833746552561</c:v>
                </c:pt>
                <c:pt idx="67">
                  <c:v>1.647451109534906</c:v>
                </c:pt>
                <c:pt idx="68">
                  <c:v>2.319474194571344</c:v>
                </c:pt>
                <c:pt idx="69">
                  <c:v>1.736478958002925</c:v>
                </c:pt>
                <c:pt idx="70">
                  <c:v>1.808886417775734</c:v>
                </c:pt>
                <c:pt idx="71">
                  <c:v>1.893424684774105</c:v>
                </c:pt>
                <c:pt idx="72">
                  <c:v>1.55406899649006</c:v>
                </c:pt>
                <c:pt idx="73">
                  <c:v>1.36290375835118</c:v>
                </c:pt>
                <c:pt idx="74">
                  <c:v>1.886118240976163</c:v>
                </c:pt>
                <c:pt idx="75">
                  <c:v>2.204913394701647</c:v>
                </c:pt>
                <c:pt idx="76">
                  <c:v>1.93147680322835</c:v>
                </c:pt>
                <c:pt idx="77">
                  <c:v>2.447271710628071</c:v>
                </c:pt>
                <c:pt idx="78">
                  <c:v>1.567546110635188</c:v>
                </c:pt>
                <c:pt idx="79">
                  <c:v>1.391735520776436</c:v>
                </c:pt>
                <c:pt idx="80">
                  <c:v>2.351112746935597</c:v>
                </c:pt>
                <c:pt idx="81">
                  <c:v>2.308361106775494</c:v>
                </c:pt>
                <c:pt idx="82">
                  <c:v>1.283605114642895</c:v>
                </c:pt>
                <c:pt idx="83">
                  <c:v>2.162869085527041</c:v>
                </c:pt>
                <c:pt idx="84">
                  <c:v>0.506839683431401</c:v>
                </c:pt>
                <c:pt idx="85">
                  <c:v>0.949114203047958</c:v>
                </c:pt>
                <c:pt idx="86">
                  <c:v>2.05834912874501</c:v>
                </c:pt>
                <c:pt idx="87">
                  <c:v>2.142360588894254</c:v>
                </c:pt>
                <c:pt idx="88">
                  <c:v>1.235928345950254</c:v>
                </c:pt>
                <c:pt idx="89">
                  <c:v>1.770183735931825</c:v>
                </c:pt>
                <c:pt idx="90">
                  <c:v>1.342638501679366</c:v>
                </c:pt>
                <c:pt idx="91">
                  <c:v>1.259879559202963</c:v>
                </c:pt>
                <c:pt idx="92">
                  <c:v>1.18619492058075</c:v>
                </c:pt>
                <c:pt idx="93">
                  <c:v>1.607962225711439</c:v>
                </c:pt>
                <c:pt idx="94">
                  <c:v>1.977361900510897</c:v>
                </c:pt>
                <c:pt idx="95">
                  <c:v>1.59020605942636</c:v>
                </c:pt>
                <c:pt idx="96">
                  <c:v>1.510740031271008</c:v>
                </c:pt>
                <c:pt idx="97">
                  <c:v>1.682768518620169</c:v>
                </c:pt>
                <c:pt idx="98">
                  <c:v>1.106242351132964</c:v>
                </c:pt>
                <c:pt idx="99">
                  <c:v>2.220449225597819</c:v>
                </c:pt>
                <c:pt idx="100">
                  <c:v>1.830523951339512</c:v>
                </c:pt>
                <c:pt idx="101">
                  <c:v>0.866299340738724</c:v>
                </c:pt>
                <c:pt idx="102">
                  <c:v>1.601780031941009</c:v>
                </c:pt>
                <c:pt idx="103">
                  <c:v>2.119414619528207</c:v>
                </c:pt>
                <c:pt idx="104">
                  <c:v>1.354016967163081</c:v>
                </c:pt>
                <c:pt idx="105">
                  <c:v>1.920550945961241</c:v>
                </c:pt>
                <c:pt idx="106">
                  <c:v>1.794191979575497</c:v>
                </c:pt>
                <c:pt idx="107">
                  <c:v>1.620306819038782</c:v>
                </c:pt>
                <c:pt idx="108">
                  <c:v>1.805946401904388</c:v>
                </c:pt>
                <c:pt idx="109">
                  <c:v>1.759819858225224</c:v>
                </c:pt>
                <c:pt idx="110">
                  <c:v>1.894663761062299</c:v>
                </c:pt>
                <c:pt idx="111">
                  <c:v>1.755609243014416</c:v>
                </c:pt>
                <c:pt idx="112">
                  <c:v>1.838893708955319</c:v>
                </c:pt>
                <c:pt idx="113">
                  <c:v>1.6997067453542</c:v>
                </c:pt>
                <c:pt idx="114">
                  <c:v>1.572606648024815</c:v>
                </c:pt>
                <c:pt idx="115">
                  <c:v>2.026609408866758</c:v>
                </c:pt>
                <c:pt idx="116">
                  <c:v>2.202652892566857</c:v>
                </c:pt>
                <c:pt idx="117">
                  <c:v>2.20396823221449</c:v>
                </c:pt>
                <c:pt idx="118">
                  <c:v>2.012802585138748</c:v>
                </c:pt>
                <c:pt idx="119">
                  <c:v>1.705205841242097</c:v>
                </c:pt>
                <c:pt idx="120">
                  <c:v>1.773488005213384</c:v>
                </c:pt>
                <c:pt idx="121">
                  <c:v>2.132570185154397</c:v>
                </c:pt>
                <c:pt idx="122">
                  <c:v>2.108727286404266</c:v>
                </c:pt>
                <c:pt idx="123">
                  <c:v>2.220166583266991</c:v>
                </c:pt>
                <c:pt idx="124">
                  <c:v>1.570970502797717</c:v>
                </c:pt>
                <c:pt idx="125">
                  <c:v>2.1029906773126</c:v>
                </c:pt>
                <c:pt idx="126">
                  <c:v>1.933861806576938</c:v>
                </c:pt>
                <c:pt idx="127">
                  <c:v>2.410107409004352</c:v>
                </c:pt>
                <c:pt idx="128">
                  <c:v>1.824381717347022</c:v>
                </c:pt>
                <c:pt idx="129">
                  <c:v>1.442549987907318</c:v>
                </c:pt>
                <c:pt idx="130">
                  <c:v>1.659563598207511</c:v>
                </c:pt>
                <c:pt idx="131">
                  <c:v>1.91795953846712</c:v>
                </c:pt>
                <c:pt idx="132">
                  <c:v>1.570304619908673</c:v>
                </c:pt>
                <c:pt idx="133">
                  <c:v>1.389483933389781</c:v>
                </c:pt>
                <c:pt idx="134">
                  <c:v>1.700949107305398</c:v>
                </c:pt>
                <c:pt idx="135">
                  <c:v>1.601616408642232</c:v>
                </c:pt>
                <c:pt idx="136">
                  <c:v>1.474806040542349</c:v>
                </c:pt>
                <c:pt idx="137">
                  <c:v>1.936483571103773</c:v>
                </c:pt>
                <c:pt idx="138">
                  <c:v>1.446542224255999</c:v>
                </c:pt>
                <c:pt idx="139">
                  <c:v>1.635592598190203</c:v>
                </c:pt>
                <c:pt idx="140">
                  <c:v>1.460743881902191</c:v>
                </c:pt>
                <c:pt idx="141">
                  <c:v>2.402238253344671</c:v>
                </c:pt>
                <c:pt idx="142">
                  <c:v>1.778016202475028</c:v>
                </c:pt>
                <c:pt idx="143">
                  <c:v>1.679488952120884</c:v>
                </c:pt>
                <c:pt idx="144">
                  <c:v>2.263870393479808</c:v>
                </c:pt>
                <c:pt idx="145">
                  <c:v>1.596551855542015</c:v>
                </c:pt>
                <c:pt idx="146">
                  <c:v>2.029997975247801</c:v>
                </c:pt>
                <c:pt idx="147">
                  <c:v>2.158325302447851</c:v>
                </c:pt>
                <c:pt idx="148">
                  <c:v>2.155954325844561</c:v>
                </c:pt>
                <c:pt idx="149">
                  <c:v>2.027717429920963</c:v>
                </c:pt>
                <c:pt idx="150">
                  <c:v>1.253001658729598</c:v>
                </c:pt>
                <c:pt idx="151">
                  <c:v>1.324199401495362</c:v>
                </c:pt>
                <c:pt idx="152">
                  <c:v>1.16581829059237</c:v>
                </c:pt>
                <c:pt idx="153">
                  <c:v>1.839492643914588</c:v>
                </c:pt>
                <c:pt idx="154">
                  <c:v>2.156624163540767</c:v>
                </c:pt>
                <c:pt idx="155">
                  <c:v>2.152575242556986</c:v>
                </c:pt>
                <c:pt idx="156">
                  <c:v>1.950493174436106</c:v>
                </c:pt>
                <c:pt idx="157">
                  <c:v>1.374271893235607</c:v>
                </c:pt>
                <c:pt idx="158">
                  <c:v>0.793063155970936</c:v>
                </c:pt>
                <c:pt idx="159">
                  <c:v>1.036027305180469</c:v>
                </c:pt>
                <c:pt idx="160">
                  <c:v>1.14426059193699</c:v>
                </c:pt>
                <c:pt idx="161">
                  <c:v>0.63992542557203</c:v>
                </c:pt>
                <c:pt idx="162">
                  <c:v>0.714126546267918</c:v>
                </c:pt>
                <c:pt idx="163">
                  <c:v>1.436939820619733</c:v>
                </c:pt>
                <c:pt idx="164">
                  <c:v>1.622829424119602</c:v>
                </c:pt>
                <c:pt idx="165">
                  <c:v>1.827632183171645</c:v>
                </c:pt>
                <c:pt idx="166">
                  <c:v>0.9919063561848</c:v>
                </c:pt>
                <c:pt idx="167">
                  <c:v>0.9580530665251</c:v>
                </c:pt>
                <c:pt idx="168">
                  <c:v>1.646344904181102</c:v>
                </c:pt>
                <c:pt idx="169">
                  <c:v>1.228762813697941</c:v>
                </c:pt>
                <c:pt idx="170">
                  <c:v>1.124299756345985</c:v>
                </c:pt>
                <c:pt idx="171">
                  <c:v>1.531749108774614</c:v>
                </c:pt>
                <c:pt idx="172">
                  <c:v>1.05007580399668</c:v>
                </c:pt>
                <c:pt idx="173">
                  <c:v>1.115691115837782</c:v>
                </c:pt>
                <c:pt idx="174">
                  <c:v>0.600742078939394</c:v>
                </c:pt>
                <c:pt idx="175">
                  <c:v>1.299833703515675</c:v>
                </c:pt>
                <c:pt idx="176">
                  <c:v>0.534966786193875</c:v>
                </c:pt>
                <c:pt idx="177">
                  <c:v>0.987276864114418</c:v>
                </c:pt>
                <c:pt idx="178">
                  <c:v>1.053392182825884</c:v>
                </c:pt>
                <c:pt idx="179">
                  <c:v>0.730664784530196</c:v>
                </c:pt>
                <c:pt idx="180">
                  <c:v>0.481325463427641</c:v>
                </c:pt>
                <c:pt idx="181">
                  <c:v>0.529090357166781</c:v>
                </c:pt>
                <c:pt idx="182">
                  <c:v>1.457329924649079</c:v>
                </c:pt>
                <c:pt idx="183">
                  <c:v>0.534301713270905</c:v>
                </c:pt>
                <c:pt idx="184">
                  <c:v>0.317375140064412</c:v>
                </c:pt>
                <c:pt idx="185">
                  <c:v>0.716795644416601</c:v>
                </c:pt>
                <c:pt idx="186">
                  <c:v>0.633765174535595</c:v>
                </c:pt>
                <c:pt idx="187">
                  <c:v>2.026288787614547</c:v>
                </c:pt>
                <c:pt idx="188">
                  <c:v>1.532766098613517</c:v>
                </c:pt>
                <c:pt idx="189">
                  <c:v>1.840442473736147</c:v>
                </c:pt>
                <c:pt idx="190">
                  <c:v>2.455056231488694</c:v>
                </c:pt>
                <c:pt idx="191">
                  <c:v>1.427490461232681</c:v>
                </c:pt>
                <c:pt idx="192">
                  <c:v>0.901695067149271</c:v>
                </c:pt>
                <c:pt idx="193">
                  <c:v>1.474037621723375</c:v>
                </c:pt>
                <c:pt idx="194">
                  <c:v>1.767215169793502</c:v>
                </c:pt>
                <c:pt idx="195">
                  <c:v>1.374900587857627</c:v>
                </c:pt>
                <c:pt idx="196">
                  <c:v>1.935205908125195</c:v>
                </c:pt>
                <c:pt idx="197">
                  <c:v>1.728302593675267</c:v>
                </c:pt>
                <c:pt idx="198">
                  <c:v>1.21866664987856</c:v>
                </c:pt>
                <c:pt idx="199">
                  <c:v>1.72300404664394</c:v>
                </c:pt>
                <c:pt idx="200">
                  <c:v>1.940878495537458</c:v>
                </c:pt>
                <c:pt idx="201">
                  <c:v>1.259249507927592</c:v>
                </c:pt>
                <c:pt idx="202">
                  <c:v>1.119742313622054</c:v>
                </c:pt>
                <c:pt idx="203">
                  <c:v>1.574462268156257</c:v>
                </c:pt>
                <c:pt idx="204">
                  <c:v>2.028908371569823</c:v>
                </c:pt>
                <c:pt idx="205">
                  <c:v>1.903767554052488</c:v>
                </c:pt>
                <c:pt idx="206">
                  <c:v>2.150666335013975</c:v>
                </c:pt>
                <c:pt idx="207">
                  <c:v>1.868771442272642</c:v>
                </c:pt>
                <c:pt idx="208">
                  <c:v>1.680306635879595</c:v>
                </c:pt>
                <c:pt idx="209">
                  <c:v>1.955313937362308</c:v>
                </c:pt>
                <c:pt idx="210">
                  <c:v>1.35848373131073</c:v>
                </c:pt>
                <c:pt idx="211">
                  <c:v>2.10327060245073</c:v>
                </c:pt>
                <c:pt idx="212">
                  <c:v>1.588480613935792</c:v>
                </c:pt>
                <c:pt idx="213">
                  <c:v>1.699720707063676</c:v>
                </c:pt>
                <c:pt idx="214">
                  <c:v>1.841894047383426</c:v>
                </c:pt>
                <c:pt idx="215">
                  <c:v>1.171865420075705</c:v>
                </c:pt>
                <c:pt idx="216">
                  <c:v>1.672980744351908</c:v>
                </c:pt>
                <c:pt idx="217">
                  <c:v>2.136669185140208</c:v>
                </c:pt>
                <c:pt idx="218">
                  <c:v>1.114618171585675</c:v>
                </c:pt>
                <c:pt idx="219">
                  <c:v>2.14244947080983</c:v>
                </c:pt>
                <c:pt idx="220">
                  <c:v>2.333971834873313</c:v>
                </c:pt>
                <c:pt idx="221">
                  <c:v>1.403363191045876</c:v>
                </c:pt>
                <c:pt idx="222">
                  <c:v>2.461595870049911</c:v>
                </c:pt>
                <c:pt idx="223">
                  <c:v>1.619493545395072</c:v>
                </c:pt>
                <c:pt idx="224">
                  <c:v>1.974913506175812</c:v>
                </c:pt>
                <c:pt idx="225">
                  <c:v>1.758126378663797</c:v>
                </c:pt>
                <c:pt idx="226">
                  <c:v>2.164411583318425</c:v>
                </c:pt>
                <c:pt idx="227">
                  <c:v>1.648956563890485</c:v>
                </c:pt>
                <c:pt idx="228">
                  <c:v>1.252680610772087</c:v>
                </c:pt>
                <c:pt idx="229">
                  <c:v>1.454962752588531</c:v>
                </c:pt>
                <c:pt idx="230">
                  <c:v>2.051149232145553</c:v>
                </c:pt>
                <c:pt idx="231">
                  <c:v>1.350899527410058</c:v>
                </c:pt>
                <c:pt idx="232">
                  <c:v>1.589575804702266</c:v>
                </c:pt>
                <c:pt idx="233">
                  <c:v>0.723876038617011</c:v>
                </c:pt>
                <c:pt idx="234">
                  <c:v>1.696597884673831</c:v>
                </c:pt>
                <c:pt idx="235">
                  <c:v>1.619611625745416</c:v>
                </c:pt>
                <c:pt idx="236">
                  <c:v>1.292698892582219</c:v>
                </c:pt>
                <c:pt idx="237">
                  <c:v>2.166070243763458</c:v>
                </c:pt>
                <c:pt idx="238">
                  <c:v>1.568109168056907</c:v>
                </c:pt>
                <c:pt idx="239">
                  <c:v>1.804372905090082</c:v>
                </c:pt>
                <c:pt idx="240">
                  <c:v>1.954581272322772</c:v>
                </c:pt>
                <c:pt idx="241">
                  <c:v>2.083184185944565</c:v>
                </c:pt>
                <c:pt idx="242">
                  <c:v>1.092349173368744</c:v>
                </c:pt>
                <c:pt idx="243">
                  <c:v>1.838504771807917</c:v>
                </c:pt>
                <c:pt idx="244">
                  <c:v>0.713168210438332</c:v>
                </c:pt>
                <c:pt idx="245">
                  <c:v>1.807327305274955</c:v>
                </c:pt>
                <c:pt idx="246">
                  <c:v>1.807514241527299</c:v>
                </c:pt>
                <c:pt idx="247">
                  <c:v>1.771435680735898</c:v>
                </c:pt>
                <c:pt idx="248">
                  <c:v>1.653894281036678</c:v>
                </c:pt>
                <c:pt idx="249">
                  <c:v>1.443962096590059</c:v>
                </c:pt>
                <c:pt idx="250">
                  <c:v>1.320622315033232</c:v>
                </c:pt>
                <c:pt idx="251">
                  <c:v>1.445005980364448</c:v>
                </c:pt>
                <c:pt idx="252">
                  <c:v>1.361844898363053</c:v>
                </c:pt>
                <c:pt idx="253">
                  <c:v>1.198253538105523</c:v>
                </c:pt>
                <c:pt idx="254">
                  <c:v>1.950150933988246</c:v>
                </c:pt>
                <c:pt idx="255">
                  <c:v>1.672434739396192</c:v>
                </c:pt>
                <c:pt idx="256">
                  <c:v>2.416480352978104</c:v>
                </c:pt>
                <c:pt idx="257">
                  <c:v>2.355478017742191</c:v>
                </c:pt>
                <c:pt idx="258">
                  <c:v>2.426726007975755</c:v>
                </c:pt>
                <c:pt idx="259">
                  <c:v>2.259218240025945</c:v>
                </c:pt>
                <c:pt idx="260">
                  <c:v>1.108751013321017</c:v>
                </c:pt>
                <c:pt idx="261">
                  <c:v>2.283555605774333</c:v>
                </c:pt>
                <c:pt idx="262">
                  <c:v>2.055590175780655</c:v>
                </c:pt>
                <c:pt idx="263">
                  <c:v>2.322445930925138</c:v>
                </c:pt>
                <c:pt idx="264">
                  <c:v>1.445547936002371</c:v>
                </c:pt>
                <c:pt idx="265">
                  <c:v>1.74885880985932</c:v>
                </c:pt>
                <c:pt idx="266">
                  <c:v>1.321107959019721</c:v>
                </c:pt>
                <c:pt idx="267">
                  <c:v>1.630059598170738</c:v>
                </c:pt>
                <c:pt idx="268">
                  <c:v>1.502042636686402</c:v>
                </c:pt>
                <c:pt idx="269">
                  <c:v>1.594631017519047</c:v>
                </c:pt>
                <c:pt idx="270">
                  <c:v>2.48149670260515</c:v>
                </c:pt>
                <c:pt idx="271">
                  <c:v>1.963363138890522</c:v>
                </c:pt>
                <c:pt idx="272">
                  <c:v>1.921369178116525</c:v>
                </c:pt>
                <c:pt idx="273">
                  <c:v>2.183621588864862</c:v>
                </c:pt>
                <c:pt idx="274">
                  <c:v>1.760470126345022</c:v>
                </c:pt>
                <c:pt idx="275">
                  <c:v>1.368012174873066</c:v>
                </c:pt>
                <c:pt idx="276">
                  <c:v>2.15520175444436</c:v>
                </c:pt>
                <c:pt idx="277">
                  <c:v>1.446062981199231</c:v>
                </c:pt>
                <c:pt idx="278">
                  <c:v>1.476854974673477</c:v>
                </c:pt>
                <c:pt idx="279">
                  <c:v>1.83738573028523</c:v>
                </c:pt>
                <c:pt idx="280">
                  <c:v>1.376063817818633</c:v>
                </c:pt>
                <c:pt idx="281">
                  <c:v>2.221319985463833</c:v>
                </c:pt>
                <c:pt idx="282">
                  <c:v>1.683317723650666</c:v>
                </c:pt>
                <c:pt idx="283">
                  <c:v>1.802608867985074</c:v>
                </c:pt>
                <c:pt idx="284">
                  <c:v>1.96280172433893</c:v>
                </c:pt>
                <c:pt idx="285">
                  <c:v>1.677171024060265</c:v>
                </c:pt>
                <c:pt idx="286">
                  <c:v>1.562495218913479</c:v>
                </c:pt>
                <c:pt idx="287">
                  <c:v>2.405265722033451</c:v>
                </c:pt>
                <c:pt idx="288">
                  <c:v>2.018413695781577</c:v>
                </c:pt>
                <c:pt idx="289">
                  <c:v>2.144316454229391</c:v>
                </c:pt>
                <c:pt idx="290">
                  <c:v>1.767741060304131</c:v>
                </c:pt>
                <c:pt idx="291">
                  <c:v>1.925555495276715</c:v>
                </c:pt>
                <c:pt idx="292">
                  <c:v>1.999384083137341</c:v>
                </c:pt>
                <c:pt idx="293">
                  <c:v>2.08771046028302</c:v>
                </c:pt>
                <c:pt idx="294">
                  <c:v>2.210742980342337</c:v>
                </c:pt>
                <c:pt idx="295">
                  <c:v>2.006826098792812</c:v>
                </c:pt>
                <c:pt idx="296">
                  <c:v>1.835306252122654</c:v>
                </c:pt>
                <c:pt idx="297">
                  <c:v>1.087979120969329</c:v>
                </c:pt>
                <c:pt idx="298">
                  <c:v>1.238047366747806</c:v>
                </c:pt>
                <c:pt idx="299">
                  <c:v>1.462460494374987</c:v>
                </c:pt>
                <c:pt idx="300">
                  <c:v>1.232150086059888</c:v>
                </c:pt>
                <c:pt idx="301">
                  <c:v>2.559711110862547</c:v>
                </c:pt>
                <c:pt idx="302">
                  <c:v>0.739575099080504</c:v>
                </c:pt>
                <c:pt idx="303">
                  <c:v>1.265789144576848</c:v>
                </c:pt>
                <c:pt idx="304">
                  <c:v>1.340455291522973</c:v>
                </c:pt>
                <c:pt idx="305">
                  <c:v>1.618402971194522</c:v>
                </c:pt>
                <c:pt idx="306">
                  <c:v>1.079656659131816</c:v>
                </c:pt>
                <c:pt idx="307">
                  <c:v>1.759114542778712</c:v>
                </c:pt>
                <c:pt idx="308">
                  <c:v>2.195309131417458</c:v>
                </c:pt>
                <c:pt idx="309">
                  <c:v>1.994502760558876</c:v>
                </c:pt>
                <c:pt idx="310">
                  <c:v>1.970093511970618</c:v>
                </c:pt>
                <c:pt idx="311">
                  <c:v>2.483009630048336</c:v>
                </c:pt>
                <c:pt idx="312">
                  <c:v>2.11328758724631</c:v>
                </c:pt>
                <c:pt idx="313">
                  <c:v>1.445633506904892</c:v>
                </c:pt>
                <c:pt idx="314">
                  <c:v>1.692726723143257</c:v>
                </c:pt>
                <c:pt idx="315">
                  <c:v>1.460999632561658</c:v>
                </c:pt>
                <c:pt idx="316">
                  <c:v>2.325193141989062</c:v>
                </c:pt>
                <c:pt idx="317">
                  <c:v>1.045678582899246</c:v>
                </c:pt>
                <c:pt idx="318">
                  <c:v>1.902970006716058</c:v>
                </c:pt>
                <c:pt idx="319">
                  <c:v>1.935374130604535</c:v>
                </c:pt>
                <c:pt idx="320">
                  <c:v>1.563134060519173</c:v>
                </c:pt>
                <c:pt idx="321">
                  <c:v>1.652087999806363</c:v>
                </c:pt>
                <c:pt idx="322">
                  <c:v>1.627148350502516</c:v>
                </c:pt>
                <c:pt idx="323">
                  <c:v>1.863451746046788</c:v>
                </c:pt>
                <c:pt idx="324">
                  <c:v>1.279714709367344</c:v>
                </c:pt>
                <c:pt idx="325">
                  <c:v>1.551945452972006</c:v>
                </c:pt>
                <c:pt idx="326">
                  <c:v>2.15898448824901</c:v>
                </c:pt>
                <c:pt idx="327">
                  <c:v>1.783243641475904</c:v>
                </c:pt>
                <c:pt idx="328">
                  <c:v>1.323123509429994</c:v>
                </c:pt>
                <c:pt idx="329">
                  <c:v>1.962816600721944</c:v>
                </c:pt>
                <c:pt idx="330">
                  <c:v>2.008676934695393</c:v>
                </c:pt>
                <c:pt idx="331">
                  <c:v>1.940466719820632</c:v>
                </c:pt>
                <c:pt idx="332">
                  <c:v>2.172286770249704</c:v>
                </c:pt>
                <c:pt idx="333">
                  <c:v>1.7605961981358</c:v>
                </c:pt>
                <c:pt idx="334">
                  <c:v>1.02724574545861</c:v>
                </c:pt>
                <c:pt idx="335">
                  <c:v>1.327650681472716</c:v>
                </c:pt>
                <c:pt idx="336">
                  <c:v>1.346673361427363</c:v>
                </c:pt>
                <c:pt idx="337">
                  <c:v>2.610308624781438</c:v>
                </c:pt>
                <c:pt idx="338">
                  <c:v>1.11724052663112</c:v>
                </c:pt>
                <c:pt idx="339">
                  <c:v>1.684025420392994</c:v>
                </c:pt>
                <c:pt idx="340">
                  <c:v>1.564478028890958</c:v>
                </c:pt>
                <c:pt idx="341">
                  <c:v>1.726656450636679</c:v>
                </c:pt>
                <c:pt idx="342">
                  <c:v>1.696294227331424</c:v>
                </c:pt>
                <c:pt idx="343">
                  <c:v>1.147150329729827</c:v>
                </c:pt>
                <c:pt idx="344">
                  <c:v>1.960956119287137</c:v>
                </c:pt>
                <c:pt idx="345">
                  <c:v>2.224171422389148</c:v>
                </c:pt>
                <c:pt idx="346">
                  <c:v>1.277144320621812</c:v>
                </c:pt>
                <c:pt idx="347">
                  <c:v>2.006634526183522</c:v>
                </c:pt>
                <c:pt idx="348">
                  <c:v>1.849849046142463</c:v>
                </c:pt>
                <c:pt idx="349">
                  <c:v>1.887998176669959</c:v>
                </c:pt>
                <c:pt idx="350">
                  <c:v>0.17808060243742</c:v>
                </c:pt>
                <c:pt idx="351">
                  <c:v>0.201925555617597</c:v>
                </c:pt>
                <c:pt idx="352">
                  <c:v>0.645446216693959</c:v>
                </c:pt>
                <c:pt idx="353">
                  <c:v>0.70177391407661</c:v>
                </c:pt>
                <c:pt idx="354">
                  <c:v>0.686986253037486</c:v>
                </c:pt>
                <c:pt idx="355">
                  <c:v>0.620095776725545</c:v>
                </c:pt>
                <c:pt idx="356">
                  <c:v>0.706546399577728</c:v>
                </c:pt>
                <c:pt idx="357">
                  <c:v>1.08106316288902</c:v>
                </c:pt>
                <c:pt idx="358">
                  <c:v>0.760339909750496</c:v>
                </c:pt>
                <c:pt idx="359">
                  <c:v>0.962023696014983</c:v>
                </c:pt>
                <c:pt idx="360">
                  <c:v>0.922106990714912</c:v>
                </c:pt>
                <c:pt idx="361">
                  <c:v>0.549290018706268</c:v>
                </c:pt>
                <c:pt idx="362">
                  <c:v>0.895536921221978</c:v>
                </c:pt>
                <c:pt idx="363">
                  <c:v>0.86309319887176</c:v>
                </c:pt>
                <c:pt idx="364">
                  <c:v>0.912622495694274</c:v>
                </c:pt>
                <c:pt idx="365">
                  <c:v>1.057146659705534</c:v>
                </c:pt>
                <c:pt idx="366">
                  <c:v>0.841588486713727</c:v>
                </c:pt>
                <c:pt idx="367">
                  <c:v>0.806102088680959</c:v>
                </c:pt>
                <c:pt idx="368">
                  <c:v>0.80069322087493</c:v>
                </c:pt>
                <c:pt idx="369">
                  <c:v>0.733251459036346</c:v>
                </c:pt>
                <c:pt idx="370">
                  <c:v>0.624401261264398</c:v>
                </c:pt>
                <c:pt idx="371">
                  <c:v>0.690242579279881</c:v>
                </c:pt>
                <c:pt idx="372">
                  <c:v>0.489047134013467</c:v>
                </c:pt>
                <c:pt idx="373">
                  <c:v>0.602715686967583</c:v>
                </c:pt>
                <c:pt idx="374">
                  <c:v>1.043605825210426</c:v>
                </c:pt>
                <c:pt idx="375">
                  <c:v>1.05792453350311</c:v>
                </c:pt>
                <c:pt idx="376">
                  <c:v>0.754330401151207</c:v>
                </c:pt>
                <c:pt idx="377">
                  <c:v>0.9974764869923</c:v>
                </c:pt>
                <c:pt idx="378">
                  <c:v>0.778562640269803</c:v>
                </c:pt>
                <c:pt idx="379">
                  <c:v>1.213700302906763</c:v>
                </c:pt>
                <c:pt idx="380">
                  <c:v>0.918863008638329</c:v>
                </c:pt>
                <c:pt idx="381">
                  <c:v>0.848740026978927</c:v>
                </c:pt>
                <c:pt idx="382">
                  <c:v>0.839346977445421</c:v>
                </c:pt>
                <c:pt idx="383">
                  <c:v>0.839819363878395</c:v>
                </c:pt>
                <c:pt idx="384">
                  <c:v>0.769056311285083</c:v>
                </c:pt>
                <c:pt idx="385">
                  <c:v>0.846970157003501</c:v>
                </c:pt>
                <c:pt idx="386">
                  <c:v>1.074324185574603</c:v>
                </c:pt>
                <c:pt idx="387">
                  <c:v>0.86750816901492</c:v>
                </c:pt>
                <c:pt idx="388">
                  <c:v>1.30534697099865</c:v>
                </c:pt>
                <c:pt idx="389">
                  <c:v>0.705768364913993</c:v>
                </c:pt>
                <c:pt idx="390">
                  <c:v>0.800032574166653</c:v>
                </c:pt>
                <c:pt idx="391">
                  <c:v>1.132318323851156</c:v>
                </c:pt>
                <c:pt idx="392">
                  <c:v>0.716854159038814</c:v>
                </c:pt>
                <c:pt idx="393">
                  <c:v>1.199429143008316</c:v>
                </c:pt>
                <c:pt idx="394">
                  <c:v>0.66697926530968</c:v>
                </c:pt>
                <c:pt idx="395">
                  <c:v>1.122073364390816</c:v>
                </c:pt>
                <c:pt idx="396">
                  <c:v>1.067089430004557</c:v>
                </c:pt>
                <c:pt idx="397">
                  <c:v>0.913117926873237</c:v>
                </c:pt>
                <c:pt idx="398">
                  <c:v>0.960034106932266</c:v>
                </c:pt>
                <c:pt idx="399">
                  <c:v>0.860668857996327</c:v>
                </c:pt>
                <c:pt idx="400">
                  <c:v>1.054182885654328</c:v>
                </c:pt>
                <c:pt idx="401">
                  <c:v>0.586928167859013</c:v>
                </c:pt>
                <c:pt idx="402">
                  <c:v>0.438107362851179</c:v>
                </c:pt>
                <c:pt idx="403">
                  <c:v>1.522151115516408</c:v>
                </c:pt>
                <c:pt idx="404">
                  <c:v>1.539030616776974</c:v>
                </c:pt>
                <c:pt idx="405">
                  <c:v>0.928038442258275</c:v>
                </c:pt>
                <c:pt idx="406">
                  <c:v>0.77504503101063</c:v>
                </c:pt>
                <c:pt idx="407">
                  <c:v>1.276864940619038</c:v>
                </c:pt>
                <c:pt idx="408">
                  <c:v>0.80274409928546</c:v>
                </c:pt>
                <c:pt idx="409">
                  <c:v>1.652617473396624</c:v>
                </c:pt>
                <c:pt idx="410">
                  <c:v>0.592281560444174</c:v>
                </c:pt>
                <c:pt idx="411">
                  <c:v>0.794306148257388</c:v>
                </c:pt>
                <c:pt idx="412">
                  <c:v>1.112472253476424</c:v>
                </c:pt>
                <c:pt idx="413">
                  <c:v>1.52345104538408</c:v>
                </c:pt>
                <c:pt idx="414">
                  <c:v>0.896817354582131</c:v>
                </c:pt>
                <c:pt idx="415">
                  <c:v>1.263415647225875</c:v>
                </c:pt>
                <c:pt idx="416">
                  <c:v>0.729423192066035</c:v>
                </c:pt>
                <c:pt idx="417">
                  <c:v>0.921118204789244</c:v>
                </c:pt>
                <c:pt idx="418">
                  <c:v>0.823448791376537</c:v>
                </c:pt>
                <c:pt idx="419">
                  <c:v>0.965859915118433</c:v>
                </c:pt>
                <c:pt idx="420">
                  <c:v>1.501097398261055</c:v>
                </c:pt>
                <c:pt idx="421">
                  <c:v>0.846429831183909</c:v>
                </c:pt>
                <c:pt idx="422">
                  <c:v>0.653004844089406</c:v>
                </c:pt>
                <c:pt idx="423">
                  <c:v>0.793942461755111</c:v>
                </c:pt>
                <c:pt idx="424">
                  <c:v>1.04018079123141</c:v>
                </c:pt>
                <c:pt idx="425">
                  <c:v>1.249809336895078</c:v>
                </c:pt>
                <c:pt idx="426">
                  <c:v>0.714369410678911</c:v>
                </c:pt>
                <c:pt idx="427">
                  <c:v>0.662553070789919</c:v>
                </c:pt>
                <c:pt idx="428">
                  <c:v>0.884248159928705</c:v>
                </c:pt>
                <c:pt idx="429">
                  <c:v>0.601421208648086</c:v>
                </c:pt>
                <c:pt idx="430">
                  <c:v>1.050721147333665</c:v>
                </c:pt>
                <c:pt idx="431">
                  <c:v>0.701324712415147</c:v>
                </c:pt>
                <c:pt idx="432">
                  <c:v>1.095888650317519</c:v>
                </c:pt>
                <c:pt idx="433">
                  <c:v>1.249137498801476</c:v>
                </c:pt>
                <c:pt idx="434">
                  <c:v>0.650843276609041</c:v>
                </c:pt>
                <c:pt idx="435">
                  <c:v>0.685456030544364</c:v>
                </c:pt>
                <c:pt idx="436">
                  <c:v>0.650663838089986</c:v>
                </c:pt>
                <c:pt idx="437">
                  <c:v>0.737851314902423</c:v>
                </c:pt>
                <c:pt idx="438">
                  <c:v>0.798055916033719</c:v>
                </c:pt>
                <c:pt idx="439">
                  <c:v>1.392233165728523</c:v>
                </c:pt>
                <c:pt idx="440">
                  <c:v>0.687256867757392</c:v>
                </c:pt>
                <c:pt idx="441">
                  <c:v>0.858605020466493</c:v>
                </c:pt>
                <c:pt idx="442">
                  <c:v>0.985518914077103</c:v>
                </c:pt>
                <c:pt idx="443">
                  <c:v>0.893065762092468</c:v>
                </c:pt>
                <c:pt idx="444">
                  <c:v>0.732909251635796</c:v>
                </c:pt>
                <c:pt idx="445">
                  <c:v>0.939970617274399</c:v>
                </c:pt>
                <c:pt idx="446">
                  <c:v>0.986068084633468</c:v>
                </c:pt>
                <c:pt idx="447">
                  <c:v>1.405908687839554</c:v>
                </c:pt>
                <c:pt idx="448">
                  <c:v>0.849564033140157</c:v>
                </c:pt>
                <c:pt idx="449">
                  <c:v>1.116946492057644</c:v>
                </c:pt>
                <c:pt idx="450">
                  <c:v>0.7334140703438</c:v>
                </c:pt>
                <c:pt idx="451">
                  <c:v>0.673236376368708</c:v>
                </c:pt>
                <c:pt idx="452">
                  <c:v>0.85365482022954</c:v>
                </c:pt>
                <c:pt idx="453">
                  <c:v>0.742181008201997</c:v>
                </c:pt>
                <c:pt idx="454">
                  <c:v>0.767335498970653</c:v>
                </c:pt>
                <c:pt idx="455">
                  <c:v>0.986262836446022</c:v>
                </c:pt>
                <c:pt idx="456">
                  <c:v>0.601103556598199</c:v>
                </c:pt>
                <c:pt idx="457">
                  <c:v>1.564537563402204</c:v>
                </c:pt>
                <c:pt idx="458">
                  <c:v>0.7539572438186</c:v>
                </c:pt>
                <c:pt idx="459">
                  <c:v>0.727029533759409</c:v>
                </c:pt>
                <c:pt idx="460">
                  <c:v>0.702537822490047</c:v>
                </c:pt>
                <c:pt idx="461">
                  <c:v>1.592576313216151</c:v>
                </c:pt>
                <c:pt idx="462">
                  <c:v>1.624272349557012</c:v>
                </c:pt>
                <c:pt idx="463">
                  <c:v>0.937781155054982</c:v>
                </c:pt>
                <c:pt idx="464">
                  <c:v>0.977269821954995</c:v>
                </c:pt>
                <c:pt idx="465">
                  <c:v>1.374938339747885</c:v>
                </c:pt>
                <c:pt idx="466">
                  <c:v>0.78307434122467</c:v>
                </c:pt>
                <c:pt idx="467">
                  <c:v>1.061279658709299</c:v>
                </c:pt>
                <c:pt idx="468">
                  <c:v>1.471507465202565</c:v>
                </c:pt>
                <c:pt idx="469">
                  <c:v>1.035952457008349</c:v>
                </c:pt>
                <c:pt idx="470">
                  <c:v>1.217239573859078</c:v>
                </c:pt>
                <c:pt idx="471">
                  <c:v>1.088931398846788</c:v>
                </c:pt>
                <c:pt idx="472">
                  <c:v>0.76089237467569</c:v>
                </c:pt>
                <c:pt idx="473">
                  <c:v>1.199767778124936</c:v>
                </c:pt>
                <c:pt idx="474">
                  <c:v>1.277921747641437</c:v>
                </c:pt>
                <c:pt idx="475">
                  <c:v>0.725075049299079</c:v>
                </c:pt>
                <c:pt idx="476">
                  <c:v>0.720437114992265</c:v>
                </c:pt>
                <c:pt idx="477">
                  <c:v>0.777852508837074</c:v>
                </c:pt>
                <c:pt idx="478">
                  <c:v>1.314971497000302</c:v>
                </c:pt>
                <c:pt idx="479">
                  <c:v>1.091747688244012</c:v>
                </c:pt>
                <c:pt idx="480">
                  <c:v>1.108916479308021</c:v>
                </c:pt>
                <c:pt idx="481">
                  <c:v>0.979751577636081</c:v>
                </c:pt>
                <c:pt idx="482">
                  <c:v>0.977862218236779</c:v>
                </c:pt>
                <c:pt idx="483">
                  <c:v>0.831094439455632</c:v>
                </c:pt>
                <c:pt idx="484">
                  <c:v>1.043115230713423</c:v>
                </c:pt>
                <c:pt idx="485">
                  <c:v>0.787734661275548</c:v>
                </c:pt>
                <c:pt idx="486">
                  <c:v>0.634776178799417</c:v>
                </c:pt>
                <c:pt idx="487">
                  <c:v>1.580782453421709</c:v>
                </c:pt>
                <c:pt idx="488">
                  <c:v>0.636654956086155</c:v>
                </c:pt>
                <c:pt idx="489">
                  <c:v>0.653550933075267</c:v>
                </c:pt>
                <c:pt idx="490">
                  <c:v>0.719460548509137</c:v>
                </c:pt>
                <c:pt idx="491">
                  <c:v>0.604901697080301</c:v>
                </c:pt>
                <c:pt idx="492">
                  <c:v>0.696014984109014</c:v>
                </c:pt>
                <c:pt idx="493">
                  <c:v>1.175715678214407</c:v>
                </c:pt>
                <c:pt idx="494">
                  <c:v>0.830804181782855</c:v>
                </c:pt>
                <c:pt idx="495">
                  <c:v>0.557156093185872</c:v>
                </c:pt>
                <c:pt idx="496">
                  <c:v>0.816908269006808</c:v>
                </c:pt>
                <c:pt idx="497">
                  <c:v>0.465927149270259</c:v>
                </c:pt>
                <c:pt idx="498">
                  <c:v>0.852352544132362</c:v>
                </c:pt>
                <c:pt idx="499">
                  <c:v>0.570518822242134</c:v>
                </c:pt>
                <c:pt idx="500">
                  <c:v>1.011591970582707</c:v>
                </c:pt>
                <c:pt idx="501">
                  <c:v>0.679477067494189</c:v>
                </c:pt>
                <c:pt idx="502">
                  <c:v>0.782307754740715</c:v>
                </c:pt>
                <c:pt idx="503">
                  <c:v>1.355319190907228</c:v>
                </c:pt>
                <c:pt idx="504">
                  <c:v>0.986669456174661</c:v>
                </c:pt>
                <c:pt idx="505">
                  <c:v>0.846598422311428</c:v>
                </c:pt>
                <c:pt idx="506">
                  <c:v>1.074115726036582</c:v>
                </c:pt>
                <c:pt idx="507">
                  <c:v>1.011389686021556</c:v>
                </c:pt>
                <c:pt idx="508">
                  <c:v>1.300928706407935</c:v>
                </c:pt>
                <c:pt idx="509">
                  <c:v>0.963933202209899</c:v>
                </c:pt>
                <c:pt idx="510">
                  <c:v>0.802144184033673</c:v>
                </c:pt>
                <c:pt idx="511">
                  <c:v>1.252827893274012</c:v>
                </c:pt>
                <c:pt idx="512">
                  <c:v>0.98070693672874</c:v>
                </c:pt>
                <c:pt idx="513">
                  <c:v>0.78818092830842</c:v>
                </c:pt>
                <c:pt idx="514">
                  <c:v>1.325613453441004</c:v>
                </c:pt>
                <c:pt idx="515">
                  <c:v>0.590130920788252</c:v>
                </c:pt>
                <c:pt idx="516">
                  <c:v>0.932568968817436</c:v>
                </c:pt>
                <c:pt idx="517">
                  <c:v>0.788033408906575</c:v>
                </c:pt>
                <c:pt idx="518">
                  <c:v>1.015117137455055</c:v>
                </c:pt>
                <c:pt idx="519">
                  <c:v>1.150108674257671</c:v>
                </c:pt>
                <c:pt idx="520">
                  <c:v>0.76791760019496</c:v>
                </c:pt>
                <c:pt idx="521">
                  <c:v>0.768273100357686</c:v>
                </c:pt>
                <c:pt idx="522">
                  <c:v>1.331427137390503</c:v>
                </c:pt>
                <c:pt idx="523">
                  <c:v>1.367110383355662</c:v>
                </c:pt>
                <c:pt idx="524">
                  <c:v>1.431875357317508</c:v>
                </c:pt>
                <c:pt idx="525">
                  <c:v>0.860963199025908</c:v>
                </c:pt>
                <c:pt idx="526">
                  <c:v>1.191274050469344</c:v>
                </c:pt>
                <c:pt idx="527">
                  <c:v>1.308370017715383</c:v>
                </c:pt>
                <c:pt idx="528">
                  <c:v>1.141263053226992</c:v>
                </c:pt>
                <c:pt idx="529">
                  <c:v>0.776056452142325</c:v>
                </c:pt>
                <c:pt idx="530">
                  <c:v>1.282888319973524</c:v>
                </c:pt>
                <c:pt idx="531">
                  <c:v>1.082804968139605</c:v>
                </c:pt>
                <c:pt idx="532">
                  <c:v>1.215048945715771</c:v>
                </c:pt>
                <c:pt idx="533">
                  <c:v>0.889230539481977</c:v>
                </c:pt>
                <c:pt idx="534">
                  <c:v>2.017261639775208</c:v>
                </c:pt>
                <c:pt idx="535">
                  <c:v>1.934115997761206</c:v>
                </c:pt>
                <c:pt idx="536">
                  <c:v>2.097758469496055</c:v>
                </c:pt>
                <c:pt idx="537">
                  <c:v>1.604303704032263</c:v>
                </c:pt>
                <c:pt idx="538">
                  <c:v>1.763619545128422</c:v>
                </c:pt>
                <c:pt idx="539">
                  <c:v>1.38891655717796</c:v>
                </c:pt>
                <c:pt idx="540">
                  <c:v>0.902625141980045</c:v>
                </c:pt>
                <c:pt idx="541">
                  <c:v>2.00659786551153</c:v>
                </c:pt>
                <c:pt idx="542">
                  <c:v>1.880785100076015</c:v>
                </c:pt>
                <c:pt idx="543">
                  <c:v>1.889987789013769</c:v>
                </c:pt>
                <c:pt idx="544">
                  <c:v>1.188091918168772</c:v>
                </c:pt>
                <c:pt idx="545">
                  <c:v>1.550468169589523</c:v>
                </c:pt>
                <c:pt idx="546">
                  <c:v>1.140810435747926</c:v>
                </c:pt>
                <c:pt idx="547">
                  <c:v>2.204682078261595</c:v>
                </c:pt>
                <c:pt idx="548">
                  <c:v>1.415784924828806</c:v>
                </c:pt>
                <c:pt idx="549">
                  <c:v>1.705114568070845</c:v>
                </c:pt>
                <c:pt idx="550">
                  <c:v>1.680180945166594</c:v>
                </c:pt>
                <c:pt idx="551">
                  <c:v>1.934354215592455</c:v>
                </c:pt>
                <c:pt idx="552">
                  <c:v>1.659961194714565</c:v>
                </c:pt>
                <c:pt idx="553">
                  <c:v>2.388848289147947</c:v>
                </c:pt>
                <c:pt idx="554">
                  <c:v>1.800894015022673</c:v>
                </c:pt>
                <c:pt idx="555">
                  <c:v>1.620553401246884</c:v>
                </c:pt>
                <c:pt idx="556">
                  <c:v>0.940356248050124</c:v>
                </c:pt>
                <c:pt idx="557">
                  <c:v>1.851107974083401</c:v>
                </c:pt>
                <c:pt idx="558">
                  <c:v>2.35611113831717</c:v>
                </c:pt>
                <c:pt idx="559">
                  <c:v>1.790548292182854</c:v>
                </c:pt>
                <c:pt idx="560">
                  <c:v>1.74415398776534</c:v>
                </c:pt>
                <c:pt idx="561">
                  <c:v>1.484882859966995</c:v>
                </c:pt>
                <c:pt idx="562">
                  <c:v>1.853577208976748</c:v>
                </c:pt>
                <c:pt idx="563">
                  <c:v>1.87366532011995</c:v>
                </c:pt>
                <c:pt idx="564">
                  <c:v>2.450150753620589</c:v>
                </c:pt>
                <c:pt idx="565">
                  <c:v>1.793639500178346</c:v>
                </c:pt>
                <c:pt idx="566">
                  <c:v>1.579505230357087</c:v>
                </c:pt>
                <c:pt idx="567">
                  <c:v>1.34305262856096</c:v>
                </c:pt>
                <c:pt idx="568">
                  <c:v>1.296319856307497</c:v>
                </c:pt>
                <c:pt idx="569">
                  <c:v>1.865838691311815</c:v>
                </c:pt>
                <c:pt idx="570">
                  <c:v>1.258566536813496</c:v>
                </c:pt>
                <c:pt idx="571">
                  <c:v>1.553034850581696</c:v>
                </c:pt>
                <c:pt idx="572">
                  <c:v>1.550999631843442</c:v>
                </c:pt>
                <c:pt idx="573">
                  <c:v>2.002029442002637</c:v>
                </c:pt>
                <c:pt idx="574">
                  <c:v>2.15793104907625</c:v>
                </c:pt>
                <c:pt idx="575">
                  <c:v>1.511555929446682</c:v>
                </c:pt>
                <c:pt idx="576">
                  <c:v>1.8108413211901</c:v>
                </c:pt>
                <c:pt idx="577">
                  <c:v>1.824732247205649</c:v>
                </c:pt>
                <c:pt idx="578">
                  <c:v>1.815192188367799</c:v>
                </c:pt>
                <c:pt idx="579">
                  <c:v>1.717857313076146</c:v>
                </c:pt>
                <c:pt idx="580">
                  <c:v>1.53832896155673</c:v>
                </c:pt>
                <c:pt idx="581">
                  <c:v>1.463938050637834</c:v>
                </c:pt>
                <c:pt idx="582">
                  <c:v>1.673365804160915</c:v>
                </c:pt>
                <c:pt idx="583">
                  <c:v>1.69748909619179</c:v>
                </c:pt>
                <c:pt idx="584">
                  <c:v>1.483166601191302</c:v>
                </c:pt>
                <c:pt idx="585">
                  <c:v>2.169893743009575</c:v>
                </c:pt>
                <c:pt idx="586">
                  <c:v>1.537370561219404</c:v>
                </c:pt>
                <c:pt idx="587">
                  <c:v>1.263540291983346</c:v>
                </c:pt>
                <c:pt idx="588">
                  <c:v>1.799760784458037</c:v>
                </c:pt>
                <c:pt idx="589">
                  <c:v>1.347115424325303</c:v>
                </c:pt>
                <c:pt idx="590">
                  <c:v>1.782078365414422</c:v>
                </c:pt>
                <c:pt idx="591">
                  <c:v>1.964963033904333</c:v>
                </c:pt>
                <c:pt idx="592">
                  <c:v>1.627126418334635</c:v>
                </c:pt>
                <c:pt idx="593">
                  <c:v>1.590511988910035</c:v>
                </c:pt>
                <c:pt idx="594">
                  <c:v>2.032300743924959</c:v>
                </c:pt>
                <c:pt idx="595">
                  <c:v>2.055227254168554</c:v>
                </c:pt>
                <c:pt idx="596">
                  <c:v>1.36644014690612</c:v>
                </c:pt>
                <c:pt idx="597">
                  <c:v>1.665281882881358</c:v>
                </c:pt>
                <c:pt idx="598">
                  <c:v>1.981326722471445</c:v>
                </c:pt>
                <c:pt idx="599">
                  <c:v>1.171850802119045</c:v>
                </c:pt>
                <c:pt idx="600">
                  <c:v>1.653612213206486</c:v>
                </c:pt>
                <c:pt idx="601">
                  <c:v>1.966628687798879</c:v>
                </c:pt>
                <c:pt idx="602">
                  <c:v>2.006472261666908</c:v>
                </c:pt>
                <c:pt idx="603">
                  <c:v>2.18555156524225</c:v>
                </c:pt>
                <c:pt idx="604">
                  <c:v>2.070866186989126</c:v>
                </c:pt>
                <c:pt idx="605">
                  <c:v>2.070147101845514</c:v>
                </c:pt>
                <c:pt idx="606">
                  <c:v>1.683685028000802</c:v>
                </c:pt>
                <c:pt idx="607">
                  <c:v>1.864028598820415</c:v>
                </c:pt>
                <c:pt idx="608">
                  <c:v>2.185823909851256</c:v>
                </c:pt>
                <c:pt idx="609">
                  <c:v>1.897724531185692</c:v>
                </c:pt>
                <c:pt idx="610">
                  <c:v>1.722257153664922</c:v>
                </c:pt>
                <c:pt idx="611">
                  <c:v>2.406106759018033</c:v>
                </c:pt>
                <c:pt idx="612">
                  <c:v>2.093462474031379</c:v>
                </c:pt>
                <c:pt idx="613">
                  <c:v>2.088550127371905</c:v>
                </c:pt>
                <c:pt idx="614">
                  <c:v>2.227642964267758</c:v>
                </c:pt>
                <c:pt idx="615">
                  <c:v>1.515061466107456</c:v>
                </c:pt>
                <c:pt idx="616">
                  <c:v>1.318420753254621</c:v>
                </c:pt>
                <c:pt idx="617">
                  <c:v>1.456273261470947</c:v>
                </c:pt>
                <c:pt idx="618">
                  <c:v>1.651038847045142</c:v>
                </c:pt>
                <c:pt idx="619">
                  <c:v>1.806956364597766</c:v>
                </c:pt>
                <c:pt idx="620">
                  <c:v>1.554520854277084</c:v>
                </c:pt>
                <c:pt idx="621">
                  <c:v>1.456666637573981</c:v>
                </c:pt>
                <c:pt idx="622">
                  <c:v>1.441387055433842</c:v>
                </c:pt>
                <c:pt idx="623">
                  <c:v>0.820504560833556</c:v>
                </c:pt>
                <c:pt idx="624">
                  <c:v>1.157023704182923</c:v>
                </c:pt>
                <c:pt idx="625">
                  <c:v>1.245921046526031</c:v>
                </c:pt>
                <c:pt idx="626">
                  <c:v>1.506694670377807</c:v>
                </c:pt>
                <c:pt idx="627">
                  <c:v>2.185928160639577</c:v>
                </c:pt>
                <c:pt idx="628">
                  <c:v>1.626499007334719</c:v>
                </c:pt>
                <c:pt idx="629">
                  <c:v>1.756953576543117</c:v>
                </c:pt>
                <c:pt idx="630">
                  <c:v>1.498377882202946</c:v>
                </c:pt>
                <c:pt idx="631">
                  <c:v>1.881401437667576</c:v>
                </c:pt>
                <c:pt idx="632">
                  <c:v>1.372604577205468</c:v>
                </c:pt>
                <c:pt idx="633">
                  <c:v>0.898737153655596</c:v>
                </c:pt>
                <c:pt idx="634">
                  <c:v>2.082984637778444</c:v>
                </c:pt>
                <c:pt idx="635">
                  <c:v>0.630543025233384</c:v>
                </c:pt>
                <c:pt idx="636">
                  <c:v>1.773246052273282</c:v>
                </c:pt>
                <c:pt idx="637">
                  <c:v>1.197074618669204</c:v>
                </c:pt>
                <c:pt idx="638">
                  <c:v>0.872589720589059</c:v>
                </c:pt>
                <c:pt idx="639">
                  <c:v>0.821278467763525</c:v>
                </c:pt>
                <c:pt idx="640">
                  <c:v>1.536833685081443</c:v>
                </c:pt>
                <c:pt idx="641">
                  <c:v>0.894211892853639</c:v>
                </c:pt>
                <c:pt idx="642">
                  <c:v>1.865301412983192</c:v>
                </c:pt>
                <c:pt idx="643">
                  <c:v>1.604426715323197</c:v>
                </c:pt>
                <c:pt idx="644">
                  <c:v>1.70135426577365</c:v>
                </c:pt>
                <c:pt idx="645">
                  <c:v>1.07218771358846</c:v>
                </c:pt>
                <c:pt idx="646">
                  <c:v>1.099081852522613</c:v>
                </c:pt>
                <c:pt idx="647">
                  <c:v>2.016272070185151</c:v>
                </c:pt>
                <c:pt idx="648">
                  <c:v>1.417079851918758</c:v>
                </c:pt>
                <c:pt idx="649">
                  <c:v>1.937001166589251</c:v>
                </c:pt>
                <c:pt idx="650">
                  <c:v>0.915608341358557</c:v>
                </c:pt>
                <c:pt idx="651">
                  <c:v>1.321293283549747</c:v>
                </c:pt>
                <c:pt idx="652">
                  <c:v>0.772188969910889</c:v>
                </c:pt>
                <c:pt idx="653">
                  <c:v>0.583517706199141</c:v>
                </c:pt>
                <c:pt idx="654">
                  <c:v>0.635901647812011</c:v>
                </c:pt>
                <c:pt idx="655">
                  <c:v>0.722907308211713</c:v>
                </c:pt>
                <c:pt idx="656">
                  <c:v>0.335045378322332</c:v>
                </c:pt>
                <c:pt idx="657">
                  <c:v>0.184379117772825</c:v>
                </c:pt>
                <c:pt idx="658">
                  <c:v>0.236410936857931</c:v>
                </c:pt>
                <c:pt idx="659">
                  <c:v>0.198164990691565</c:v>
                </c:pt>
                <c:pt idx="660">
                  <c:v>0.398553159392654</c:v>
                </c:pt>
                <c:pt idx="661">
                  <c:v>0.539335604112075</c:v>
                </c:pt>
                <c:pt idx="662">
                  <c:v>0.792733027027446</c:v>
                </c:pt>
                <c:pt idx="663">
                  <c:v>0.98483121650248</c:v>
                </c:pt>
                <c:pt idx="664">
                  <c:v>0.918121350705084</c:v>
                </c:pt>
                <c:pt idx="665">
                  <c:v>0.506675646307646</c:v>
                </c:pt>
                <c:pt idx="666">
                  <c:v>0.948393248415605</c:v>
                </c:pt>
                <c:pt idx="667">
                  <c:v>1.010946735360863</c:v>
                </c:pt>
                <c:pt idx="668">
                  <c:v>0.990345581203376</c:v>
                </c:pt>
                <c:pt idx="669">
                  <c:v>0.719567765540167</c:v>
                </c:pt>
                <c:pt idx="670">
                  <c:v>0.360957047268908</c:v>
                </c:pt>
                <c:pt idx="671">
                  <c:v>0.761855029713523</c:v>
                </c:pt>
                <c:pt idx="672">
                  <c:v>0.730833905057306</c:v>
                </c:pt>
                <c:pt idx="673">
                  <c:v>1.346316182299893</c:v>
                </c:pt>
                <c:pt idx="674">
                  <c:v>1.429205625575975</c:v>
                </c:pt>
                <c:pt idx="675">
                  <c:v>1.167380330187043</c:v>
                </c:pt>
                <c:pt idx="676">
                  <c:v>0.829590108253162</c:v>
                </c:pt>
                <c:pt idx="677">
                  <c:v>1.298249948090262</c:v>
                </c:pt>
                <c:pt idx="678">
                  <c:v>1.467311161814442</c:v>
                </c:pt>
                <c:pt idx="679">
                  <c:v>1.406764913571019</c:v>
                </c:pt>
                <c:pt idx="680">
                  <c:v>1.090554969065761</c:v>
                </c:pt>
                <c:pt idx="681">
                  <c:v>1.520804831624437</c:v>
                </c:pt>
                <c:pt idx="682">
                  <c:v>1.435377748987593</c:v>
                </c:pt>
                <c:pt idx="683">
                  <c:v>1.649350744565694</c:v>
                </c:pt>
                <c:pt idx="684">
                  <c:v>1.347556210138707</c:v>
                </c:pt>
                <c:pt idx="685">
                  <c:v>1.774198410481165</c:v>
                </c:pt>
                <c:pt idx="686">
                  <c:v>2.130132382747733</c:v>
                </c:pt>
                <c:pt idx="687">
                  <c:v>1.713978388232835</c:v>
                </c:pt>
                <c:pt idx="688">
                  <c:v>1.989543184431164</c:v>
                </c:pt>
                <c:pt idx="689">
                  <c:v>1.50108537576358</c:v>
                </c:pt>
                <c:pt idx="690">
                  <c:v>1.509992682182812</c:v>
                </c:pt>
                <c:pt idx="691">
                  <c:v>1.310318922371369</c:v>
                </c:pt>
                <c:pt idx="692">
                  <c:v>1.90838968437258</c:v>
                </c:pt>
                <c:pt idx="693">
                  <c:v>1.723283755610343</c:v>
                </c:pt>
                <c:pt idx="694">
                  <c:v>2.300672822620527</c:v>
                </c:pt>
                <c:pt idx="695">
                  <c:v>1.931540230789089</c:v>
                </c:pt>
                <c:pt idx="696">
                  <c:v>1.777225926567794</c:v>
                </c:pt>
                <c:pt idx="697">
                  <c:v>2.076684844565395</c:v>
                </c:pt>
                <c:pt idx="698">
                  <c:v>2.195428837162946</c:v>
                </c:pt>
                <c:pt idx="699">
                  <c:v>2.226171023509935</c:v>
                </c:pt>
                <c:pt idx="700">
                  <c:v>2.143039357533489</c:v>
                </c:pt>
                <c:pt idx="701">
                  <c:v>1.94722996913858</c:v>
                </c:pt>
                <c:pt idx="702">
                  <c:v>1.284740682457256</c:v>
                </c:pt>
                <c:pt idx="703">
                  <c:v>1.550528959577646</c:v>
                </c:pt>
                <c:pt idx="704">
                  <c:v>1.12559133072335</c:v>
                </c:pt>
                <c:pt idx="705">
                  <c:v>2.426374341826651</c:v>
                </c:pt>
                <c:pt idx="706">
                  <c:v>2.409801112609993</c:v>
                </c:pt>
                <c:pt idx="707">
                  <c:v>1.706940427170912</c:v>
                </c:pt>
                <c:pt idx="708">
                  <c:v>1.677221955603777</c:v>
                </c:pt>
                <c:pt idx="709">
                  <c:v>2.032873441038144</c:v>
                </c:pt>
                <c:pt idx="710">
                  <c:v>1.447582690205408</c:v>
                </c:pt>
                <c:pt idx="711">
                  <c:v>1.870465253639272</c:v>
                </c:pt>
                <c:pt idx="712">
                  <c:v>1.551335737880578</c:v>
                </c:pt>
                <c:pt idx="713">
                  <c:v>2.304291636504593</c:v>
                </c:pt>
                <c:pt idx="714">
                  <c:v>1.359033981532396</c:v>
                </c:pt>
                <c:pt idx="715">
                  <c:v>2.179402010287295</c:v>
                </c:pt>
                <c:pt idx="716">
                  <c:v>1.430370964706787</c:v>
                </c:pt>
                <c:pt idx="717">
                  <c:v>2.011758413252008</c:v>
                </c:pt>
                <c:pt idx="718">
                  <c:v>1.79431672386216</c:v>
                </c:pt>
                <c:pt idx="719">
                  <c:v>1.750916793457105</c:v>
                </c:pt>
                <c:pt idx="720">
                  <c:v>1.681561449113037</c:v>
                </c:pt>
                <c:pt idx="721">
                  <c:v>1.867904843961849</c:v>
                </c:pt>
                <c:pt idx="722">
                  <c:v>1.560231195463773</c:v>
                </c:pt>
                <c:pt idx="723">
                  <c:v>1.585494996357499</c:v>
                </c:pt>
                <c:pt idx="724">
                  <c:v>1.476570316217926</c:v>
                </c:pt>
                <c:pt idx="725">
                  <c:v>1.555170411953009</c:v>
                </c:pt>
                <c:pt idx="726">
                  <c:v>1.331158184633085</c:v>
                </c:pt>
                <c:pt idx="727">
                  <c:v>1.474350002773646</c:v>
                </c:pt>
                <c:pt idx="728">
                  <c:v>1.416568582774607</c:v>
                </c:pt>
                <c:pt idx="729">
                  <c:v>1.658000372329189</c:v>
                </c:pt>
                <c:pt idx="730">
                  <c:v>1.971891493722387</c:v>
                </c:pt>
                <c:pt idx="731">
                  <c:v>2.225899608786669</c:v>
                </c:pt>
                <c:pt idx="732">
                  <c:v>1.860611553349402</c:v>
                </c:pt>
                <c:pt idx="733">
                  <c:v>1.736876680150432</c:v>
                </c:pt>
                <c:pt idx="734">
                  <c:v>1.740774608380412</c:v>
                </c:pt>
                <c:pt idx="735">
                  <c:v>1.311920084732501</c:v>
                </c:pt>
                <c:pt idx="736">
                  <c:v>1.508133728778457</c:v>
                </c:pt>
                <c:pt idx="737">
                  <c:v>0.307250110138787</c:v>
                </c:pt>
                <c:pt idx="738">
                  <c:v>1.257408938463498</c:v>
                </c:pt>
                <c:pt idx="739">
                  <c:v>1.325526643496953</c:v>
                </c:pt>
                <c:pt idx="740">
                  <c:v>1.5536819617766</c:v>
                </c:pt>
                <c:pt idx="741">
                  <c:v>1.654179832249693</c:v>
                </c:pt>
                <c:pt idx="742">
                  <c:v>2.067909617785831</c:v>
                </c:pt>
                <c:pt idx="743">
                  <c:v>0.906993869446483</c:v>
                </c:pt>
                <c:pt idx="744">
                  <c:v>1.323723693847268</c:v>
                </c:pt>
                <c:pt idx="745">
                  <c:v>1.26549769136036</c:v>
                </c:pt>
                <c:pt idx="746">
                  <c:v>1.531591410864596</c:v>
                </c:pt>
                <c:pt idx="747">
                  <c:v>0.885059467424294</c:v>
                </c:pt>
                <c:pt idx="748">
                  <c:v>1.275539519647189</c:v>
                </c:pt>
                <c:pt idx="749">
                  <c:v>0.898427135005377</c:v>
                </c:pt>
                <c:pt idx="750">
                  <c:v>1.158973156052578</c:v>
                </c:pt>
                <c:pt idx="751">
                  <c:v>1.751469388343446</c:v>
                </c:pt>
                <c:pt idx="752">
                  <c:v>1.150152744099898</c:v>
                </c:pt>
                <c:pt idx="753">
                  <c:v>1.891766560689211</c:v>
                </c:pt>
                <c:pt idx="754">
                  <c:v>1.9835706396538</c:v>
                </c:pt>
                <c:pt idx="755">
                  <c:v>1.753160708361894</c:v>
                </c:pt>
                <c:pt idx="756">
                  <c:v>1.542178138268887</c:v>
                </c:pt>
                <c:pt idx="757">
                  <c:v>2.159576575435974</c:v>
                </c:pt>
                <c:pt idx="758">
                  <c:v>1.486574609213174</c:v>
                </c:pt>
                <c:pt idx="759">
                  <c:v>0.964779006847982</c:v>
                </c:pt>
                <c:pt idx="760">
                  <c:v>1.417264478375413</c:v>
                </c:pt>
                <c:pt idx="761">
                  <c:v>0.874214525693213</c:v>
                </c:pt>
                <c:pt idx="762">
                  <c:v>1.260056943772506</c:v>
                </c:pt>
                <c:pt idx="763">
                  <c:v>1.573983411503225</c:v>
                </c:pt>
                <c:pt idx="764">
                  <c:v>1.557000298555661</c:v>
                </c:pt>
                <c:pt idx="765">
                  <c:v>2.126129857487218</c:v>
                </c:pt>
                <c:pt idx="766">
                  <c:v>1.486104851320588</c:v>
                </c:pt>
                <c:pt idx="767">
                  <c:v>1.625989424217154</c:v>
                </c:pt>
                <c:pt idx="768">
                  <c:v>1.595377795630799</c:v>
                </c:pt>
                <c:pt idx="769">
                  <c:v>1.564032272498197</c:v>
                </c:pt>
                <c:pt idx="770">
                  <c:v>0.985383556668681</c:v>
                </c:pt>
                <c:pt idx="771">
                  <c:v>1.477116597273435</c:v>
                </c:pt>
                <c:pt idx="772">
                  <c:v>1.479431020821845</c:v>
                </c:pt>
                <c:pt idx="773">
                  <c:v>0.935120460927736</c:v>
                </c:pt>
                <c:pt idx="774">
                  <c:v>1.60484072270482</c:v>
                </c:pt>
                <c:pt idx="775">
                  <c:v>1.275865478883553</c:v>
                </c:pt>
                <c:pt idx="776">
                  <c:v>1.101145812528261</c:v>
                </c:pt>
                <c:pt idx="777">
                  <c:v>1.214129407061746</c:v>
                </c:pt>
                <c:pt idx="778">
                  <c:v>0.719033979749199</c:v>
                </c:pt>
                <c:pt idx="779">
                  <c:v>0.856902358489945</c:v>
                </c:pt>
                <c:pt idx="780">
                  <c:v>0.265400264584519</c:v>
                </c:pt>
                <c:pt idx="781">
                  <c:v>0.388840131449749</c:v>
                </c:pt>
                <c:pt idx="782">
                  <c:v>0.56611851508349</c:v>
                </c:pt>
                <c:pt idx="783">
                  <c:v>0.55680771119196</c:v>
                </c:pt>
                <c:pt idx="784">
                  <c:v>0.108763569647083</c:v>
                </c:pt>
                <c:pt idx="785">
                  <c:v>0.130804251304365</c:v>
                </c:pt>
                <c:pt idx="786">
                  <c:v>0.541209042155199</c:v>
                </c:pt>
                <c:pt idx="787">
                  <c:v>0.30395640398304</c:v>
                </c:pt>
                <c:pt idx="788">
                  <c:v>0.448980001198155</c:v>
                </c:pt>
                <c:pt idx="789">
                  <c:v>0.841997589852578</c:v>
                </c:pt>
                <c:pt idx="790">
                  <c:v>0.950083301067334</c:v>
                </c:pt>
                <c:pt idx="791">
                  <c:v>0.167987952332465</c:v>
                </c:pt>
                <c:pt idx="792">
                  <c:v>0.181015055214185</c:v>
                </c:pt>
                <c:pt idx="793">
                  <c:v>0.467184102265324</c:v>
                </c:pt>
                <c:pt idx="794">
                  <c:v>0.785451528658443</c:v>
                </c:pt>
                <c:pt idx="795">
                  <c:v>0.849342902440074</c:v>
                </c:pt>
                <c:pt idx="796">
                  <c:v>1.243270877652417</c:v>
                </c:pt>
                <c:pt idx="797">
                  <c:v>0.966394428187593</c:v>
                </c:pt>
                <c:pt idx="798">
                  <c:v>0.343805408938043</c:v>
                </c:pt>
                <c:pt idx="799">
                  <c:v>0.932037956731039</c:v>
                </c:pt>
                <c:pt idx="800">
                  <c:v>0.30961801325445</c:v>
                </c:pt>
                <c:pt idx="801">
                  <c:v>1.494704197055898</c:v>
                </c:pt>
                <c:pt idx="802">
                  <c:v>2.021383783199844</c:v>
                </c:pt>
                <c:pt idx="803">
                  <c:v>0.925665650995998</c:v>
                </c:pt>
                <c:pt idx="804">
                  <c:v>1.004995959553453</c:v>
                </c:pt>
                <c:pt idx="805">
                  <c:v>1.502524564307827</c:v>
                </c:pt>
                <c:pt idx="806">
                  <c:v>1.46841728224397</c:v>
                </c:pt>
                <c:pt idx="807">
                  <c:v>0.979938564311066</c:v>
                </c:pt>
                <c:pt idx="808">
                  <c:v>1.122188102983564</c:v>
                </c:pt>
                <c:pt idx="809">
                  <c:v>0.762483397745259</c:v>
                </c:pt>
                <c:pt idx="810">
                  <c:v>0.848137297661455</c:v>
                </c:pt>
                <c:pt idx="811">
                  <c:v>0.813701962971878</c:v>
                </c:pt>
                <c:pt idx="812">
                  <c:v>0.658265692275291</c:v>
                </c:pt>
                <c:pt idx="813">
                  <c:v>1.590519841335721</c:v>
                </c:pt>
                <c:pt idx="814">
                  <c:v>0.851046991837365</c:v>
                </c:pt>
                <c:pt idx="815">
                  <c:v>1.378919168717755</c:v>
                </c:pt>
                <c:pt idx="816">
                  <c:v>1.269635975653844</c:v>
                </c:pt>
                <c:pt idx="817">
                  <c:v>1.729571055439713</c:v>
                </c:pt>
                <c:pt idx="818">
                  <c:v>0.919596134935959</c:v>
                </c:pt>
                <c:pt idx="819">
                  <c:v>0.728481024243526</c:v>
                </c:pt>
                <c:pt idx="820">
                  <c:v>1.118406696757658</c:v>
                </c:pt>
                <c:pt idx="821">
                  <c:v>0.753679142280703</c:v>
                </c:pt>
                <c:pt idx="822">
                  <c:v>0.98079384150305</c:v>
                </c:pt>
                <c:pt idx="823">
                  <c:v>1.854052070940752</c:v>
                </c:pt>
                <c:pt idx="824">
                  <c:v>1.60418927407685</c:v>
                </c:pt>
                <c:pt idx="825">
                  <c:v>1.510533740857018</c:v>
                </c:pt>
                <c:pt idx="826">
                  <c:v>0.850429189976711</c:v>
                </c:pt>
                <c:pt idx="827">
                  <c:v>0.372558785809543</c:v>
                </c:pt>
                <c:pt idx="828">
                  <c:v>0.884079780583977</c:v>
                </c:pt>
                <c:pt idx="829">
                  <c:v>0.938011403273351</c:v>
                </c:pt>
                <c:pt idx="830">
                  <c:v>1.080133759283596</c:v>
                </c:pt>
                <c:pt idx="831">
                  <c:v>1.529382455385699</c:v>
                </c:pt>
                <c:pt idx="832">
                  <c:v>0.526581719943252</c:v>
                </c:pt>
                <c:pt idx="833">
                  <c:v>1.630117172354848</c:v>
                </c:pt>
                <c:pt idx="834">
                  <c:v>1.811870837381282</c:v>
                </c:pt>
                <c:pt idx="835">
                  <c:v>1.601620904335841</c:v>
                </c:pt>
                <c:pt idx="836">
                  <c:v>1.3826433393402</c:v>
                </c:pt>
                <c:pt idx="837">
                  <c:v>1.163970910089741</c:v>
                </c:pt>
                <c:pt idx="838">
                  <c:v>1.111074672584877</c:v>
                </c:pt>
                <c:pt idx="839">
                  <c:v>1.284328984325092</c:v>
                </c:pt>
                <c:pt idx="840">
                  <c:v>1.637121672220295</c:v>
                </c:pt>
                <c:pt idx="841">
                  <c:v>1.79733639133065</c:v>
                </c:pt>
                <c:pt idx="842">
                  <c:v>2.059924084308958</c:v>
                </c:pt>
                <c:pt idx="843">
                  <c:v>1.62688481478249</c:v>
                </c:pt>
                <c:pt idx="844">
                  <c:v>2.27456155580102</c:v>
                </c:pt>
                <c:pt idx="845">
                  <c:v>1.751533168108252</c:v>
                </c:pt>
                <c:pt idx="846">
                  <c:v>1.773721537305083</c:v>
                </c:pt>
                <c:pt idx="847">
                  <c:v>1.558303354501279</c:v>
                </c:pt>
                <c:pt idx="848">
                  <c:v>1.278427778342613</c:v>
                </c:pt>
                <c:pt idx="849">
                  <c:v>1.502545056071613</c:v>
                </c:pt>
                <c:pt idx="850">
                  <c:v>1.771268893796931</c:v>
                </c:pt>
                <c:pt idx="851">
                  <c:v>1.888223631407343</c:v>
                </c:pt>
                <c:pt idx="852">
                  <c:v>1.634729741631252</c:v>
                </c:pt>
                <c:pt idx="853">
                  <c:v>1.81359237775366</c:v>
                </c:pt>
                <c:pt idx="854">
                  <c:v>2.276732008685908</c:v>
                </c:pt>
                <c:pt idx="855">
                  <c:v>1.931632428348719</c:v>
                </c:pt>
                <c:pt idx="856">
                  <c:v>1.909409555732357</c:v>
                </c:pt>
                <c:pt idx="857">
                  <c:v>2.137095038211549</c:v>
                </c:pt>
                <c:pt idx="858">
                  <c:v>2.059990468008032</c:v>
                </c:pt>
                <c:pt idx="859">
                  <c:v>1.881161156082961</c:v>
                </c:pt>
                <c:pt idx="860">
                  <c:v>1.795760105832038</c:v>
                </c:pt>
                <c:pt idx="861">
                  <c:v>2.059008992506158</c:v>
                </c:pt>
                <c:pt idx="862">
                  <c:v>1.897636024244159</c:v>
                </c:pt>
                <c:pt idx="863">
                  <c:v>1.840257032347898</c:v>
                </c:pt>
                <c:pt idx="864">
                  <c:v>2.0255087305829</c:v>
                </c:pt>
                <c:pt idx="865">
                  <c:v>1.610557541712266</c:v>
                </c:pt>
                <c:pt idx="866">
                  <c:v>2.072829990622969</c:v>
                </c:pt>
                <c:pt idx="867">
                  <c:v>1.892414786143296</c:v>
                </c:pt>
                <c:pt idx="868">
                  <c:v>1.960421640404727</c:v>
                </c:pt>
                <c:pt idx="869">
                  <c:v>1.671092488527436</c:v>
                </c:pt>
                <c:pt idx="870">
                  <c:v>1.835884788221499</c:v>
                </c:pt>
                <c:pt idx="871">
                  <c:v>1.791110017379608</c:v>
                </c:pt>
                <c:pt idx="872">
                  <c:v>1.733674053466571</c:v>
                </c:pt>
                <c:pt idx="873">
                  <c:v>1.807965738947064</c:v>
                </c:pt>
                <c:pt idx="874">
                  <c:v>2.068318931897124</c:v>
                </c:pt>
                <c:pt idx="875">
                  <c:v>1.508036630503047</c:v>
                </c:pt>
                <c:pt idx="876">
                  <c:v>2.024683509210985</c:v>
                </c:pt>
                <c:pt idx="877">
                  <c:v>2.134855498978359</c:v>
                </c:pt>
                <c:pt idx="878">
                  <c:v>1.873038345170792</c:v>
                </c:pt>
                <c:pt idx="879">
                  <c:v>1.21787779899955</c:v>
                </c:pt>
                <c:pt idx="880">
                  <c:v>2.143237737713921</c:v>
                </c:pt>
                <c:pt idx="881">
                  <c:v>1.78513011466045</c:v>
                </c:pt>
                <c:pt idx="882">
                  <c:v>1.738789788644724</c:v>
                </c:pt>
                <c:pt idx="883">
                  <c:v>1.442557670552776</c:v>
                </c:pt>
                <c:pt idx="884">
                  <c:v>1.557645412497551</c:v>
                </c:pt>
                <c:pt idx="885">
                  <c:v>1.938947784639861</c:v>
                </c:pt>
                <c:pt idx="886">
                  <c:v>2.02792681044562</c:v>
                </c:pt>
                <c:pt idx="887">
                  <c:v>1.944899159974125</c:v>
                </c:pt>
                <c:pt idx="888">
                  <c:v>2.005375603585376</c:v>
                </c:pt>
                <c:pt idx="889">
                  <c:v>2.169339514086418</c:v>
                </c:pt>
                <c:pt idx="890">
                  <c:v>2.361740104866786</c:v>
                </c:pt>
                <c:pt idx="891">
                  <c:v>2.313060091615925</c:v>
                </c:pt>
                <c:pt idx="892">
                  <c:v>2.013808578497912</c:v>
                </c:pt>
                <c:pt idx="893">
                  <c:v>1.25694396503211</c:v>
                </c:pt>
                <c:pt idx="894">
                  <c:v>2.348378837056155</c:v>
                </c:pt>
                <c:pt idx="895">
                  <c:v>2.243916477080833</c:v>
                </c:pt>
                <c:pt idx="896">
                  <c:v>2.024052449532349</c:v>
                </c:pt>
                <c:pt idx="897">
                  <c:v>1.946942530032573</c:v>
                </c:pt>
                <c:pt idx="898">
                  <c:v>1.998574765243984</c:v>
                </c:pt>
                <c:pt idx="899">
                  <c:v>1.602347832589163</c:v>
                </c:pt>
                <c:pt idx="900">
                  <c:v>2.140097411343951</c:v>
                </c:pt>
                <c:pt idx="901">
                  <c:v>1.486006353162009</c:v>
                </c:pt>
                <c:pt idx="902">
                  <c:v>1.959167842170754</c:v>
                </c:pt>
                <c:pt idx="903">
                  <c:v>1.703392852949158</c:v>
                </c:pt>
                <c:pt idx="904">
                  <c:v>1.918203046064182</c:v>
                </c:pt>
                <c:pt idx="905">
                  <c:v>1.605563175371563</c:v>
                </c:pt>
                <c:pt idx="906">
                  <c:v>1.41121206374367</c:v>
                </c:pt>
                <c:pt idx="907">
                  <c:v>1.863423602917776</c:v>
                </c:pt>
                <c:pt idx="908">
                  <c:v>1.682043612991433</c:v>
                </c:pt>
                <c:pt idx="909">
                  <c:v>1.859098893267667</c:v>
                </c:pt>
                <c:pt idx="910">
                  <c:v>1.85417853747228</c:v>
                </c:pt>
                <c:pt idx="911">
                  <c:v>1.902143647006155</c:v>
                </c:pt>
                <c:pt idx="912">
                  <c:v>2.063111888188475</c:v>
                </c:pt>
                <c:pt idx="913">
                  <c:v>1.33129348445958</c:v>
                </c:pt>
                <c:pt idx="914">
                  <c:v>2.105890902372666</c:v>
                </c:pt>
                <c:pt idx="915">
                  <c:v>1.724091970190604</c:v>
                </c:pt>
                <c:pt idx="916">
                  <c:v>1.373509141475095</c:v>
                </c:pt>
                <c:pt idx="917">
                  <c:v>1.673979700690268</c:v>
                </c:pt>
                <c:pt idx="918">
                  <c:v>1.851946651766188</c:v>
                </c:pt>
                <c:pt idx="919">
                  <c:v>1.77977932297117</c:v>
                </c:pt>
                <c:pt idx="920">
                  <c:v>1.522729718698404</c:v>
                </c:pt>
                <c:pt idx="921">
                  <c:v>1.478132216344309</c:v>
                </c:pt>
                <c:pt idx="922">
                  <c:v>2.317769454153966</c:v>
                </c:pt>
                <c:pt idx="923">
                  <c:v>1.866532408385541</c:v>
                </c:pt>
                <c:pt idx="924">
                  <c:v>1.752188260611875</c:v>
                </c:pt>
                <c:pt idx="925">
                  <c:v>1.511263116073246</c:v>
                </c:pt>
                <c:pt idx="926">
                  <c:v>1.652419332936903</c:v>
                </c:pt>
                <c:pt idx="927">
                  <c:v>1.6952956829169</c:v>
                </c:pt>
                <c:pt idx="928">
                  <c:v>1.675281450177135</c:v>
                </c:pt>
                <c:pt idx="929">
                  <c:v>1.668356105587524</c:v>
                </c:pt>
                <c:pt idx="930">
                  <c:v>1.733586276914852</c:v>
                </c:pt>
                <c:pt idx="931">
                  <c:v>2.070138562573699</c:v>
                </c:pt>
                <c:pt idx="932">
                  <c:v>2.053934973605591</c:v>
                </c:pt>
                <c:pt idx="933">
                  <c:v>2.060956942543456</c:v>
                </c:pt>
                <c:pt idx="934">
                  <c:v>1.92485960970293</c:v>
                </c:pt>
                <c:pt idx="935">
                  <c:v>2.104123008471238</c:v>
                </c:pt>
                <c:pt idx="936">
                  <c:v>2.348459004591346</c:v>
                </c:pt>
                <c:pt idx="937">
                  <c:v>1.996641121651884</c:v>
                </c:pt>
                <c:pt idx="938">
                  <c:v>1.944705005289719</c:v>
                </c:pt>
                <c:pt idx="939">
                  <c:v>1.562688278159535</c:v>
                </c:pt>
                <c:pt idx="940">
                  <c:v>1.679345869604713</c:v>
                </c:pt>
                <c:pt idx="941">
                  <c:v>2.248983728480216</c:v>
                </c:pt>
                <c:pt idx="942">
                  <c:v>2.143057465201561</c:v>
                </c:pt>
                <c:pt idx="943">
                  <c:v>2.460633187127179</c:v>
                </c:pt>
                <c:pt idx="944">
                  <c:v>2.043533841120338</c:v>
                </c:pt>
                <c:pt idx="945">
                  <c:v>2.078787650185217</c:v>
                </c:pt>
                <c:pt idx="946">
                  <c:v>2.293863579898267</c:v>
                </c:pt>
                <c:pt idx="947">
                  <c:v>1.930937732715373</c:v>
                </c:pt>
                <c:pt idx="948">
                  <c:v>1.923667274146249</c:v>
                </c:pt>
                <c:pt idx="949">
                  <c:v>1.886418135139379</c:v>
                </c:pt>
                <c:pt idx="950">
                  <c:v>1.83216736792041</c:v>
                </c:pt>
                <c:pt idx="951">
                  <c:v>1.46631446168883</c:v>
                </c:pt>
                <c:pt idx="952">
                  <c:v>1.867331659049059</c:v>
                </c:pt>
                <c:pt idx="953">
                  <c:v>1.700971730771927</c:v>
                </c:pt>
                <c:pt idx="954">
                  <c:v>1.79645422276233</c:v>
                </c:pt>
                <c:pt idx="955">
                  <c:v>2.34709189882095</c:v>
                </c:pt>
                <c:pt idx="956">
                  <c:v>1.410911035256052</c:v>
                </c:pt>
                <c:pt idx="957">
                  <c:v>2.055588576361284</c:v>
                </c:pt>
                <c:pt idx="958">
                  <c:v>2.154409799821881</c:v>
                </c:pt>
                <c:pt idx="959">
                  <c:v>2.154614444062915</c:v>
                </c:pt>
                <c:pt idx="960">
                  <c:v>2.151878439322729</c:v>
                </c:pt>
                <c:pt idx="961">
                  <c:v>2.095597923784131</c:v>
                </c:pt>
                <c:pt idx="962">
                  <c:v>1.918951612132731</c:v>
                </c:pt>
                <c:pt idx="963">
                  <c:v>1.995796807970726</c:v>
                </c:pt>
                <c:pt idx="964">
                  <c:v>2.239030825978822</c:v>
                </c:pt>
                <c:pt idx="965">
                  <c:v>2.085610765266745</c:v>
                </c:pt>
                <c:pt idx="966">
                  <c:v>2.115337670861952</c:v>
                </c:pt>
                <c:pt idx="967">
                  <c:v>1.964415672472672</c:v>
                </c:pt>
                <c:pt idx="968">
                  <c:v>1.712151742668394</c:v>
                </c:pt>
                <c:pt idx="969">
                  <c:v>2.015926791471504</c:v>
                </c:pt>
                <c:pt idx="970">
                  <c:v>2.060622951837949</c:v>
                </c:pt>
                <c:pt idx="971">
                  <c:v>1.924388117694388</c:v>
                </c:pt>
                <c:pt idx="972">
                  <c:v>2.271876009196561</c:v>
                </c:pt>
                <c:pt idx="973">
                  <c:v>1.32054976593219</c:v>
                </c:pt>
                <c:pt idx="974">
                  <c:v>1.943170249343242</c:v>
                </c:pt>
                <c:pt idx="975">
                  <c:v>1.759066579688394</c:v>
                </c:pt>
                <c:pt idx="976">
                  <c:v>1.894140360735404</c:v>
                </c:pt>
                <c:pt idx="977">
                  <c:v>2.118976034801298</c:v>
                </c:pt>
                <c:pt idx="978">
                  <c:v>1.966277352830408</c:v>
                </c:pt>
                <c:pt idx="979">
                  <c:v>1.716146457085718</c:v>
                </c:pt>
                <c:pt idx="980">
                  <c:v>1.872052119667567</c:v>
                </c:pt>
                <c:pt idx="981">
                  <c:v>1.381247461613374</c:v>
                </c:pt>
                <c:pt idx="982">
                  <c:v>1.87728359970462</c:v>
                </c:pt>
                <c:pt idx="983">
                  <c:v>2.351578341744029</c:v>
                </c:pt>
                <c:pt idx="984">
                  <c:v>2.27361755142629</c:v>
                </c:pt>
                <c:pt idx="985">
                  <c:v>2.428101068019797</c:v>
                </c:pt>
                <c:pt idx="986">
                  <c:v>1.747645876188394</c:v>
                </c:pt>
                <c:pt idx="987">
                  <c:v>2.012320737129415</c:v>
                </c:pt>
                <c:pt idx="988">
                  <c:v>1.649753865303181</c:v>
                </c:pt>
                <c:pt idx="989">
                  <c:v>2.081383107429229</c:v>
                </c:pt>
                <c:pt idx="990">
                  <c:v>2.308565473709919</c:v>
                </c:pt>
                <c:pt idx="991">
                  <c:v>1.927944963244414</c:v>
                </c:pt>
                <c:pt idx="992">
                  <c:v>1.995617745625281</c:v>
                </c:pt>
                <c:pt idx="993">
                  <c:v>0.329585133473239</c:v>
                </c:pt>
                <c:pt idx="994">
                  <c:v>0.651194672610381</c:v>
                </c:pt>
                <c:pt idx="995">
                  <c:v>1.26046122929136</c:v>
                </c:pt>
                <c:pt idx="996">
                  <c:v>0.71313264653429</c:v>
                </c:pt>
                <c:pt idx="997">
                  <c:v>1.097517983781671</c:v>
                </c:pt>
                <c:pt idx="998">
                  <c:v>0.795296396910397</c:v>
                </c:pt>
                <c:pt idx="999">
                  <c:v>0.752825792198403</c:v>
                </c:pt>
                <c:pt idx="1000">
                  <c:v>0.978218644954829</c:v>
                </c:pt>
                <c:pt idx="1001">
                  <c:v>0.590533635111935</c:v>
                </c:pt>
                <c:pt idx="1002">
                  <c:v>1.098264487826754</c:v>
                </c:pt>
                <c:pt idx="1003">
                  <c:v>1.09115077828143</c:v>
                </c:pt>
                <c:pt idx="1004">
                  <c:v>0.811215164104036</c:v>
                </c:pt>
                <c:pt idx="1005">
                  <c:v>0.956536109483809</c:v>
                </c:pt>
                <c:pt idx="1006">
                  <c:v>0.916154040539014</c:v>
                </c:pt>
                <c:pt idx="1007">
                  <c:v>1.075964296638995</c:v>
                </c:pt>
                <c:pt idx="1008">
                  <c:v>1.0116809810477</c:v>
                </c:pt>
                <c:pt idx="1009">
                  <c:v>0.717361131957908</c:v>
                </c:pt>
                <c:pt idx="1010">
                  <c:v>0.908799665147094</c:v>
                </c:pt>
                <c:pt idx="1011">
                  <c:v>0.701132127026486</c:v>
                </c:pt>
                <c:pt idx="1012">
                  <c:v>0.87474389372625</c:v>
                </c:pt>
                <c:pt idx="1013">
                  <c:v>0.84304246463506</c:v>
                </c:pt>
                <c:pt idx="1014">
                  <c:v>1.049378921248961</c:v>
                </c:pt>
                <c:pt idx="1015">
                  <c:v>1.150732361822051</c:v>
                </c:pt>
                <c:pt idx="1016">
                  <c:v>0.932404612509338</c:v>
                </c:pt>
                <c:pt idx="1017">
                  <c:v>1.132850446042004</c:v>
                </c:pt>
                <c:pt idx="1018">
                  <c:v>1.174426390133046</c:v>
                </c:pt>
                <c:pt idx="1019">
                  <c:v>0.828085639442174</c:v>
                </c:pt>
                <c:pt idx="1020">
                  <c:v>1.130146606826057</c:v>
                </c:pt>
                <c:pt idx="1021">
                  <c:v>1.053660887008319</c:v>
                </c:pt>
                <c:pt idx="1022">
                  <c:v>0.911971855392833</c:v>
                </c:pt>
                <c:pt idx="1023">
                  <c:v>0.97197524172026</c:v>
                </c:pt>
                <c:pt idx="1024">
                  <c:v>1.229211599551297</c:v>
                </c:pt>
                <c:pt idx="1025">
                  <c:v>1.031523497233438</c:v>
                </c:pt>
                <c:pt idx="1026">
                  <c:v>1.038603049346993</c:v>
                </c:pt>
                <c:pt idx="1027">
                  <c:v>1.154433763960566</c:v>
                </c:pt>
                <c:pt idx="1028">
                  <c:v>1.050713939043292</c:v>
                </c:pt>
                <c:pt idx="1029">
                  <c:v>1.023076441452645</c:v>
                </c:pt>
                <c:pt idx="1030">
                  <c:v>0.740653162617535</c:v>
                </c:pt>
                <c:pt idx="1031">
                  <c:v>0.720511223304588</c:v>
                </c:pt>
                <c:pt idx="1032">
                  <c:v>0.815164886104042</c:v>
                </c:pt>
                <c:pt idx="1033">
                  <c:v>0.865055239596442</c:v>
                </c:pt>
                <c:pt idx="1034">
                  <c:v>0.594102737276106</c:v>
                </c:pt>
                <c:pt idx="1035">
                  <c:v>0.829184853777359</c:v>
                </c:pt>
                <c:pt idx="1036">
                  <c:v>0.71796380735971</c:v>
                </c:pt>
                <c:pt idx="1037">
                  <c:v>1.194674595752572</c:v>
                </c:pt>
                <c:pt idx="1038">
                  <c:v>1.132617477140032</c:v>
                </c:pt>
                <c:pt idx="1039">
                  <c:v>1.084679213333782</c:v>
                </c:pt>
                <c:pt idx="1040">
                  <c:v>0.909897915037529</c:v>
                </c:pt>
                <c:pt idx="1041">
                  <c:v>1.044519709996924</c:v>
                </c:pt>
                <c:pt idx="1042">
                  <c:v>0.882644316624214</c:v>
                </c:pt>
                <c:pt idx="1043">
                  <c:v>1.15449671934243</c:v>
                </c:pt>
                <c:pt idx="1044">
                  <c:v>0.826566232770333</c:v>
                </c:pt>
                <c:pt idx="1045">
                  <c:v>1.387562933038204</c:v>
                </c:pt>
                <c:pt idx="1046">
                  <c:v>0.982701497375801</c:v>
                </c:pt>
                <c:pt idx="1047">
                  <c:v>0.675923358063641</c:v>
                </c:pt>
                <c:pt idx="1048">
                  <c:v>0.975340922049318</c:v>
                </c:pt>
                <c:pt idx="1049">
                  <c:v>0.95140971771187</c:v>
                </c:pt>
                <c:pt idx="1050">
                  <c:v>1.048499191196457</c:v>
                </c:pt>
                <c:pt idx="1051">
                  <c:v>1.16792714709658</c:v>
                </c:pt>
                <c:pt idx="1052">
                  <c:v>1.238369013301196</c:v>
                </c:pt>
                <c:pt idx="1053">
                  <c:v>0.669725992317711</c:v>
                </c:pt>
                <c:pt idx="1054">
                  <c:v>0.785638002843772</c:v>
                </c:pt>
                <c:pt idx="1055">
                  <c:v>0.914106895650311</c:v>
                </c:pt>
                <c:pt idx="1056">
                  <c:v>0.839481096694651</c:v>
                </c:pt>
                <c:pt idx="1057">
                  <c:v>0.938077301216658</c:v>
                </c:pt>
                <c:pt idx="1058">
                  <c:v>0.870457477548887</c:v>
                </c:pt>
                <c:pt idx="1059">
                  <c:v>0.953505272419721</c:v>
                </c:pt>
                <c:pt idx="1060">
                  <c:v>0.839555601706889</c:v>
                </c:pt>
                <c:pt idx="1061">
                  <c:v>1.151072123534174</c:v>
                </c:pt>
                <c:pt idx="1062">
                  <c:v>0.952526591812877</c:v>
                </c:pt>
                <c:pt idx="1063">
                  <c:v>1.175505561949523</c:v>
                </c:pt>
                <c:pt idx="1064">
                  <c:v>1.062017108176098</c:v>
                </c:pt>
                <c:pt idx="1065">
                  <c:v>1.063847366868071</c:v>
                </c:pt>
                <c:pt idx="1066">
                  <c:v>0.755287671112656</c:v>
                </c:pt>
                <c:pt idx="1067">
                  <c:v>0.814383717245929</c:v>
                </c:pt>
                <c:pt idx="1068">
                  <c:v>0.736967368493587</c:v>
                </c:pt>
                <c:pt idx="1069">
                  <c:v>0.731657359791914</c:v>
                </c:pt>
                <c:pt idx="1070">
                  <c:v>0.713381556463771</c:v>
                </c:pt>
                <c:pt idx="1071">
                  <c:v>1.038444514327117</c:v>
                </c:pt>
                <c:pt idx="1072">
                  <c:v>0.8605491505444</c:v>
                </c:pt>
                <c:pt idx="1073">
                  <c:v>0.83372862767487</c:v>
                </c:pt>
                <c:pt idx="1074">
                  <c:v>0.869138533358203</c:v>
                </c:pt>
                <c:pt idx="1075">
                  <c:v>0.765065109732549</c:v>
                </c:pt>
                <c:pt idx="1076">
                  <c:v>0.99618696537268</c:v>
                </c:pt>
                <c:pt idx="1077">
                  <c:v>0.773162477394677</c:v>
                </c:pt>
                <c:pt idx="1078">
                  <c:v>0.808674900597647</c:v>
                </c:pt>
                <c:pt idx="1079">
                  <c:v>0.521967926834821</c:v>
                </c:pt>
                <c:pt idx="1080">
                  <c:v>1.052338506307544</c:v>
                </c:pt>
                <c:pt idx="1081">
                  <c:v>0.807022580790256</c:v>
                </c:pt>
                <c:pt idx="1082">
                  <c:v>0.824686350697783</c:v>
                </c:pt>
                <c:pt idx="1083">
                  <c:v>0.91581856838969</c:v>
                </c:pt>
                <c:pt idx="1084">
                  <c:v>0.966344050819388</c:v>
                </c:pt>
                <c:pt idx="1085">
                  <c:v>0.635509298069385</c:v>
                </c:pt>
                <c:pt idx="1086">
                  <c:v>1.049984413716505</c:v>
                </c:pt>
                <c:pt idx="1087">
                  <c:v>0.61622928139894</c:v>
                </c:pt>
                <c:pt idx="1088">
                  <c:v>0.814315874374474</c:v>
                </c:pt>
                <c:pt idx="1089">
                  <c:v>0.879075102842909</c:v>
                </c:pt>
                <c:pt idx="1090">
                  <c:v>0.904375260831346</c:v>
                </c:pt>
                <c:pt idx="1091">
                  <c:v>1.183551630317568</c:v>
                </c:pt>
                <c:pt idx="1092">
                  <c:v>0.812197037289621</c:v>
                </c:pt>
                <c:pt idx="1093">
                  <c:v>0.856881510995343</c:v>
                </c:pt>
                <c:pt idx="1094">
                  <c:v>0.782592463645167</c:v>
                </c:pt>
                <c:pt idx="1095">
                  <c:v>1.075638438444235</c:v>
                </c:pt>
                <c:pt idx="1096">
                  <c:v>1.06212300372126</c:v>
                </c:pt>
                <c:pt idx="1097">
                  <c:v>1.053634529916403</c:v>
                </c:pt>
                <c:pt idx="1098">
                  <c:v>0.902539723948614</c:v>
                </c:pt>
                <c:pt idx="1099">
                  <c:v>0.973942924482627</c:v>
                </c:pt>
                <c:pt idx="1100">
                  <c:v>0.706237320417521</c:v>
                </c:pt>
                <c:pt idx="1101">
                  <c:v>1.114088649723166</c:v>
                </c:pt>
                <c:pt idx="1102">
                  <c:v>0.610862928066681</c:v>
                </c:pt>
                <c:pt idx="1103">
                  <c:v>0.846452130782925</c:v>
                </c:pt>
                <c:pt idx="1104">
                  <c:v>0.691939048612969</c:v>
                </c:pt>
                <c:pt idx="1105">
                  <c:v>0.65425158077164</c:v>
                </c:pt>
                <c:pt idx="1106">
                  <c:v>1.010907815464238</c:v>
                </c:pt>
                <c:pt idx="1107">
                  <c:v>0.787347185331229</c:v>
                </c:pt>
                <c:pt idx="1108">
                  <c:v>0.928571115605025</c:v>
                </c:pt>
                <c:pt idx="1109">
                  <c:v>0.841522992722782</c:v>
                </c:pt>
                <c:pt idx="1110">
                  <c:v>0.769190289322868</c:v>
                </c:pt>
                <c:pt idx="1111">
                  <c:v>0.698099747176489</c:v>
                </c:pt>
                <c:pt idx="1112">
                  <c:v>1.122576356725371</c:v>
                </c:pt>
                <c:pt idx="1113">
                  <c:v>0.817859747391852</c:v>
                </c:pt>
                <c:pt idx="1114">
                  <c:v>1.044876697522447</c:v>
                </c:pt>
                <c:pt idx="1115">
                  <c:v>0.866124288344316</c:v>
                </c:pt>
                <c:pt idx="1116">
                  <c:v>0.814116637401581</c:v>
                </c:pt>
                <c:pt idx="1117">
                  <c:v>0.931907035390097</c:v>
                </c:pt>
                <c:pt idx="1118">
                  <c:v>0.751039466942977</c:v>
                </c:pt>
                <c:pt idx="1119">
                  <c:v>0.894745527919261</c:v>
                </c:pt>
                <c:pt idx="1120">
                  <c:v>0.737555889380313</c:v>
                </c:pt>
                <c:pt idx="1121">
                  <c:v>0.735712702541935</c:v>
                </c:pt>
                <c:pt idx="1122">
                  <c:v>0.49894187992656</c:v>
                </c:pt>
                <c:pt idx="1123">
                  <c:v>0.836782534068138</c:v>
                </c:pt>
                <c:pt idx="1124">
                  <c:v>0.605717375585711</c:v>
                </c:pt>
                <c:pt idx="1125">
                  <c:v>0.694847891407881</c:v>
                </c:pt>
                <c:pt idx="1126">
                  <c:v>1.686818996041958</c:v>
                </c:pt>
                <c:pt idx="1127">
                  <c:v>1.77819991404654</c:v>
                </c:pt>
                <c:pt idx="1128">
                  <c:v>1.904205495676571</c:v>
                </c:pt>
                <c:pt idx="1129">
                  <c:v>2.466920932984612</c:v>
                </c:pt>
                <c:pt idx="1130">
                  <c:v>2.483211418304648</c:v>
                </c:pt>
                <c:pt idx="1131">
                  <c:v>2.146412121879099</c:v>
                </c:pt>
                <c:pt idx="1132">
                  <c:v>2.023669403163168</c:v>
                </c:pt>
                <c:pt idx="1133">
                  <c:v>1.883108162170976</c:v>
                </c:pt>
                <c:pt idx="1134">
                  <c:v>1.820865313121824</c:v>
                </c:pt>
                <c:pt idx="1135">
                  <c:v>1.487757234157401</c:v>
                </c:pt>
                <c:pt idx="1136">
                  <c:v>1.889255668328485</c:v>
                </c:pt>
                <c:pt idx="1137">
                  <c:v>2.435312569661657</c:v>
                </c:pt>
                <c:pt idx="1138">
                  <c:v>2.216170406920971</c:v>
                </c:pt>
                <c:pt idx="1139">
                  <c:v>2.4012609734059</c:v>
                </c:pt>
                <c:pt idx="1140">
                  <c:v>1.832005291391529</c:v>
                </c:pt>
                <c:pt idx="1141">
                  <c:v>2.452059927003596</c:v>
                </c:pt>
                <c:pt idx="1142">
                  <c:v>2.003615040851084</c:v>
                </c:pt>
                <c:pt idx="1143">
                  <c:v>2.40752854101569</c:v>
                </c:pt>
                <c:pt idx="1144">
                  <c:v>2.297571631216079</c:v>
                </c:pt>
                <c:pt idx="1145">
                  <c:v>1.994563777704558</c:v>
                </c:pt>
                <c:pt idx="1146">
                  <c:v>2.279852910512533</c:v>
                </c:pt>
                <c:pt idx="1147">
                  <c:v>1.75889109693351</c:v>
                </c:pt>
                <c:pt idx="1148">
                  <c:v>1.890760581345409</c:v>
                </c:pt>
                <c:pt idx="1149">
                  <c:v>1.951505556927034</c:v>
                </c:pt>
                <c:pt idx="1150">
                  <c:v>1.395599470683116</c:v>
                </c:pt>
                <c:pt idx="1151">
                  <c:v>2.458386020335629</c:v>
                </c:pt>
                <c:pt idx="1152">
                  <c:v>2.065994611520936</c:v>
                </c:pt>
                <c:pt idx="1153">
                  <c:v>1.958107957937711</c:v>
                </c:pt>
                <c:pt idx="1154">
                  <c:v>2.265543294908011</c:v>
                </c:pt>
                <c:pt idx="1155">
                  <c:v>2.379235695400816</c:v>
                </c:pt>
                <c:pt idx="1156">
                  <c:v>2.154837605734371</c:v>
                </c:pt>
                <c:pt idx="1157">
                  <c:v>2.282947063444474</c:v>
                </c:pt>
                <c:pt idx="1158">
                  <c:v>0.954517005827248</c:v>
                </c:pt>
                <c:pt idx="1159">
                  <c:v>1.556581847827829</c:v>
                </c:pt>
                <c:pt idx="1160">
                  <c:v>1.887006735735971</c:v>
                </c:pt>
                <c:pt idx="1161">
                  <c:v>1.945510314252231</c:v>
                </c:pt>
                <c:pt idx="1162">
                  <c:v>2.051772521087685</c:v>
                </c:pt>
                <c:pt idx="1163">
                  <c:v>2.11329026725786</c:v>
                </c:pt>
                <c:pt idx="1164">
                  <c:v>2.236785517005189</c:v>
                </c:pt>
                <c:pt idx="1165">
                  <c:v>2.219895986031831</c:v>
                </c:pt>
                <c:pt idx="1166">
                  <c:v>2.542698889740193</c:v>
                </c:pt>
                <c:pt idx="1167">
                  <c:v>2.181814530066794</c:v>
                </c:pt>
                <c:pt idx="1168">
                  <c:v>2.501542194779843</c:v>
                </c:pt>
                <c:pt idx="1169">
                  <c:v>2.714379035345413</c:v>
                </c:pt>
                <c:pt idx="1170">
                  <c:v>2.14141098115868</c:v>
                </c:pt>
                <c:pt idx="1171">
                  <c:v>2.044311445478016</c:v>
                </c:pt>
                <c:pt idx="1172">
                  <c:v>1.70573005766052</c:v>
                </c:pt>
                <c:pt idx="1173">
                  <c:v>1.694034441256982</c:v>
                </c:pt>
                <c:pt idx="1174">
                  <c:v>2.2839835759095</c:v>
                </c:pt>
                <c:pt idx="1175">
                  <c:v>2.156550272029713</c:v>
                </c:pt>
                <c:pt idx="1176">
                  <c:v>2.028476503243144</c:v>
                </c:pt>
                <c:pt idx="1177">
                  <c:v>2.468770696343664</c:v>
                </c:pt>
                <c:pt idx="1178">
                  <c:v>2.282276733712774</c:v>
                </c:pt>
                <c:pt idx="1179">
                  <c:v>1.921624750359575</c:v>
                </c:pt>
                <c:pt idx="1180">
                  <c:v>1.649375512650703</c:v>
                </c:pt>
                <c:pt idx="1181">
                  <c:v>2.046285651287523</c:v>
                </c:pt>
                <c:pt idx="1182">
                  <c:v>1.483945262340682</c:v>
                </c:pt>
                <c:pt idx="1183">
                  <c:v>2.092490335093368</c:v>
                </c:pt>
                <c:pt idx="1184">
                  <c:v>1.666137200883568</c:v>
                </c:pt>
                <c:pt idx="1185">
                  <c:v>1.892903364136869</c:v>
                </c:pt>
                <c:pt idx="1186">
                  <c:v>2.050060148893191</c:v>
                </c:pt>
                <c:pt idx="1187">
                  <c:v>1.884065108201427</c:v>
                </c:pt>
                <c:pt idx="1188">
                  <c:v>1.901641656516369</c:v>
                </c:pt>
                <c:pt idx="1189">
                  <c:v>1.484609676360237</c:v>
                </c:pt>
                <c:pt idx="1190">
                  <c:v>1.825940402277064</c:v>
                </c:pt>
                <c:pt idx="1191">
                  <c:v>2.02256679628596</c:v>
                </c:pt>
                <c:pt idx="1192">
                  <c:v>1.9445470050941</c:v>
                </c:pt>
                <c:pt idx="1193">
                  <c:v>2.056138658278168</c:v>
                </c:pt>
                <c:pt idx="1194">
                  <c:v>1.656274822552041</c:v>
                </c:pt>
                <c:pt idx="1195">
                  <c:v>1.919747543014433</c:v>
                </c:pt>
                <c:pt idx="1196">
                  <c:v>1.75050262802506</c:v>
                </c:pt>
                <c:pt idx="1197">
                  <c:v>2.05108226454238</c:v>
                </c:pt>
                <c:pt idx="1198">
                  <c:v>1.784740037302705</c:v>
                </c:pt>
                <c:pt idx="1199">
                  <c:v>1.964438020666308</c:v>
                </c:pt>
                <c:pt idx="1200">
                  <c:v>1.803102638734467</c:v>
                </c:pt>
                <c:pt idx="1201">
                  <c:v>1.6131833445526</c:v>
                </c:pt>
                <c:pt idx="1202">
                  <c:v>1.850366915262471</c:v>
                </c:pt>
                <c:pt idx="1203">
                  <c:v>2.058101168946426</c:v>
                </c:pt>
                <c:pt idx="1204">
                  <c:v>2.025604295468809</c:v>
                </c:pt>
                <c:pt idx="1205">
                  <c:v>1.971964121958029</c:v>
                </c:pt>
                <c:pt idx="1206">
                  <c:v>1.885877009369471</c:v>
                </c:pt>
                <c:pt idx="1207">
                  <c:v>1.732794068714674</c:v>
                </c:pt>
                <c:pt idx="1208">
                  <c:v>2.099550610322491</c:v>
                </c:pt>
                <c:pt idx="1209">
                  <c:v>2.016355774587971</c:v>
                </c:pt>
                <c:pt idx="1210">
                  <c:v>2.453252938807301</c:v>
                </c:pt>
                <c:pt idx="1211">
                  <c:v>1.286348764048202</c:v>
                </c:pt>
                <c:pt idx="1212">
                  <c:v>1.760529671907659</c:v>
                </c:pt>
                <c:pt idx="1213">
                  <c:v>1.947478195054118</c:v>
                </c:pt>
                <c:pt idx="1214">
                  <c:v>1.659417236321442</c:v>
                </c:pt>
                <c:pt idx="1215">
                  <c:v>1.917071056859656</c:v>
                </c:pt>
                <c:pt idx="1216">
                  <c:v>1.620975997963569</c:v>
                </c:pt>
                <c:pt idx="1217">
                  <c:v>2.055344832666067</c:v>
                </c:pt>
                <c:pt idx="1218">
                  <c:v>1.941810151475806</c:v>
                </c:pt>
                <c:pt idx="1219">
                  <c:v>1.85401566639417</c:v>
                </c:pt>
                <c:pt idx="1220">
                  <c:v>1.961313162505546</c:v>
                </c:pt>
                <c:pt idx="1221">
                  <c:v>1.899726886279642</c:v>
                </c:pt>
                <c:pt idx="1222">
                  <c:v>1.853573433612906</c:v>
                </c:pt>
                <c:pt idx="1223">
                  <c:v>1.938682720862842</c:v>
                </c:pt>
                <c:pt idx="1224">
                  <c:v>1.984597367424461</c:v>
                </c:pt>
                <c:pt idx="1225">
                  <c:v>2.035978997988563</c:v>
                </c:pt>
                <c:pt idx="1226">
                  <c:v>1.887012981804334</c:v>
                </c:pt>
                <c:pt idx="1227">
                  <c:v>2.057870910303071</c:v>
                </c:pt>
                <c:pt idx="1228">
                  <c:v>2.143804134464288</c:v>
                </c:pt>
                <c:pt idx="1229">
                  <c:v>2.02124880997211</c:v>
                </c:pt>
                <c:pt idx="1230">
                  <c:v>2.009117701901872</c:v>
                </c:pt>
                <c:pt idx="1231">
                  <c:v>2.162276744008266</c:v>
                </c:pt>
                <c:pt idx="1232">
                  <c:v>2.295745329519665</c:v>
                </c:pt>
                <c:pt idx="1233">
                  <c:v>2.055269542312208</c:v>
                </c:pt>
                <c:pt idx="1234">
                  <c:v>2.136302890860802</c:v>
                </c:pt>
                <c:pt idx="1235">
                  <c:v>2.189065337679047</c:v>
                </c:pt>
                <c:pt idx="1236">
                  <c:v>2.027160851504405</c:v>
                </c:pt>
                <c:pt idx="1237">
                  <c:v>2.207855032356158</c:v>
                </c:pt>
                <c:pt idx="1238">
                  <c:v>1.812299906332867</c:v>
                </c:pt>
                <c:pt idx="1239">
                  <c:v>2.235172831606878</c:v>
                </c:pt>
                <c:pt idx="1240">
                  <c:v>1.980994270400944</c:v>
                </c:pt>
                <c:pt idx="1241">
                  <c:v>2.129651538332217</c:v>
                </c:pt>
                <c:pt idx="1242">
                  <c:v>2.105401954353498</c:v>
                </c:pt>
                <c:pt idx="1243">
                  <c:v>1.970275361794835</c:v>
                </c:pt>
                <c:pt idx="1244">
                  <c:v>2.304318980893722</c:v>
                </c:pt>
                <c:pt idx="1245">
                  <c:v>1.846464295406745</c:v>
                </c:pt>
                <c:pt idx="1246">
                  <c:v>1.881645286764679</c:v>
                </c:pt>
                <c:pt idx="1247">
                  <c:v>2.134618951252674</c:v>
                </c:pt>
                <c:pt idx="1248">
                  <c:v>2.00595122451955</c:v>
                </c:pt>
                <c:pt idx="1249">
                  <c:v>1.634485033453532</c:v>
                </c:pt>
                <c:pt idx="1250">
                  <c:v>1.404075309933695</c:v>
                </c:pt>
                <c:pt idx="1251">
                  <c:v>1.990235483761596</c:v>
                </c:pt>
                <c:pt idx="1252">
                  <c:v>2.285468450150849</c:v>
                </c:pt>
                <c:pt idx="1253">
                  <c:v>2.255823229473764</c:v>
                </c:pt>
                <c:pt idx="1254">
                  <c:v>1.907222209828749</c:v>
                </c:pt>
                <c:pt idx="1255">
                  <c:v>2.267263060720076</c:v>
                </c:pt>
                <c:pt idx="1256">
                  <c:v>1.778080606466076</c:v>
                </c:pt>
                <c:pt idx="1257">
                  <c:v>2.225827314521741</c:v>
                </c:pt>
                <c:pt idx="1258">
                  <c:v>2.189122754014285</c:v>
                </c:pt>
                <c:pt idx="1259">
                  <c:v>2.6027393993663</c:v>
                </c:pt>
                <c:pt idx="1260">
                  <c:v>2.617429261684179</c:v>
                </c:pt>
                <c:pt idx="1261">
                  <c:v>2.479944430692733</c:v>
                </c:pt>
                <c:pt idx="1262">
                  <c:v>1.417118713669502</c:v>
                </c:pt>
                <c:pt idx="1263">
                  <c:v>1.708299565775642</c:v>
                </c:pt>
                <c:pt idx="1264">
                  <c:v>2.066998859930833</c:v>
                </c:pt>
                <c:pt idx="1265">
                  <c:v>1.978035324673358</c:v>
                </c:pt>
                <c:pt idx="1266">
                  <c:v>1.875274866797507</c:v>
                </c:pt>
                <c:pt idx="1267">
                  <c:v>2.198864860937223</c:v>
                </c:pt>
                <c:pt idx="1268">
                  <c:v>2.28110748349039</c:v>
                </c:pt>
                <c:pt idx="1269">
                  <c:v>2.016454493772751</c:v>
                </c:pt>
                <c:pt idx="1270">
                  <c:v>2.193105671585795</c:v>
                </c:pt>
                <c:pt idx="1271">
                  <c:v>1.489400298883903</c:v>
                </c:pt>
                <c:pt idx="1272">
                  <c:v>2.195826803859854</c:v>
                </c:pt>
                <c:pt idx="1273">
                  <c:v>2.506050054868616</c:v>
                </c:pt>
                <c:pt idx="1274">
                  <c:v>1.874770095070613</c:v>
                </c:pt>
                <c:pt idx="1275">
                  <c:v>1.421052101521434</c:v>
                </c:pt>
                <c:pt idx="1276">
                  <c:v>1.853401942373237</c:v>
                </c:pt>
                <c:pt idx="1277">
                  <c:v>1.95047312926113</c:v>
                </c:pt>
                <c:pt idx="1278">
                  <c:v>1.988188982675261</c:v>
                </c:pt>
                <c:pt idx="1279">
                  <c:v>1.254829105552017</c:v>
                </c:pt>
                <c:pt idx="1280">
                  <c:v>2.02983243478</c:v>
                </c:pt>
                <c:pt idx="1281">
                  <c:v>2.081124126069945</c:v>
                </c:pt>
                <c:pt idx="1282">
                  <c:v>1.970721415113885</c:v>
                </c:pt>
                <c:pt idx="1283">
                  <c:v>2.019436319556758</c:v>
                </c:pt>
                <c:pt idx="1284">
                  <c:v>2.169273556963493</c:v>
                </c:pt>
                <c:pt idx="1285">
                  <c:v>1.854509117938226</c:v>
                </c:pt>
                <c:pt idx="1286">
                  <c:v>2.200030944272121</c:v>
                </c:pt>
                <c:pt idx="1287">
                  <c:v>1.889143562059659</c:v>
                </c:pt>
                <c:pt idx="1288">
                  <c:v>1.695910852835474</c:v>
                </c:pt>
                <c:pt idx="1289">
                  <c:v>2.063474690591614</c:v>
                </c:pt>
                <c:pt idx="1290">
                  <c:v>2.130919851358485</c:v>
                </c:pt>
                <c:pt idx="1291">
                  <c:v>2.195646300190307</c:v>
                </c:pt>
                <c:pt idx="1292">
                  <c:v>2.359978226146889</c:v>
                </c:pt>
                <c:pt idx="1293">
                  <c:v>1.630657917503796</c:v>
                </c:pt>
                <c:pt idx="1294">
                  <c:v>2.149219015937583</c:v>
                </c:pt>
                <c:pt idx="1295">
                  <c:v>2.122717073996902</c:v>
                </c:pt>
                <c:pt idx="1296">
                  <c:v>2.195795452527772</c:v>
                </c:pt>
                <c:pt idx="1297">
                  <c:v>1.930822082319147</c:v>
                </c:pt>
                <c:pt idx="1298">
                  <c:v>1.938347998709817</c:v>
                </c:pt>
                <c:pt idx="1299">
                  <c:v>2.156270425425499</c:v>
                </c:pt>
                <c:pt idx="1300">
                  <c:v>1.778953579651941</c:v>
                </c:pt>
                <c:pt idx="1301">
                  <c:v>1.599527873488942</c:v>
                </c:pt>
                <c:pt idx="1302">
                  <c:v>1.941602850832288</c:v>
                </c:pt>
                <c:pt idx="1303">
                  <c:v>1.229566361929665</c:v>
                </c:pt>
                <c:pt idx="1304">
                  <c:v>2.122317475062146</c:v>
                </c:pt>
                <c:pt idx="1305">
                  <c:v>1.715024447326557</c:v>
                </c:pt>
                <c:pt idx="1306">
                  <c:v>1.676396363122136</c:v>
                </c:pt>
                <c:pt idx="1307">
                  <c:v>1.374655217783232</c:v>
                </c:pt>
                <c:pt idx="1308">
                  <c:v>1.982847584044225</c:v>
                </c:pt>
                <c:pt idx="1309">
                  <c:v>2.107961884746996</c:v>
                </c:pt>
                <c:pt idx="1310">
                  <c:v>1.8791113619922</c:v>
                </c:pt>
                <c:pt idx="1311">
                  <c:v>1.795480711501448</c:v>
                </c:pt>
                <c:pt idx="1312">
                  <c:v>1.922384171974177</c:v>
                </c:pt>
                <c:pt idx="1313">
                  <c:v>1.997899761088027</c:v>
                </c:pt>
                <c:pt idx="1314">
                  <c:v>1.233966230825146</c:v>
                </c:pt>
                <c:pt idx="1315">
                  <c:v>2.24074302256393</c:v>
                </c:pt>
                <c:pt idx="1316">
                  <c:v>2.175628219421447</c:v>
                </c:pt>
                <c:pt idx="1317">
                  <c:v>2.359910993395914</c:v>
                </c:pt>
                <c:pt idx="1318">
                  <c:v>1.818275083283006</c:v>
                </c:pt>
                <c:pt idx="1319">
                  <c:v>2.100654362408516</c:v>
                </c:pt>
                <c:pt idx="1320">
                  <c:v>1.811415431274923</c:v>
                </c:pt>
                <c:pt idx="1321">
                  <c:v>1.714299586999683</c:v>
                </c:pt>
                <c:pt idx="1322">
                  <c:v>1.748008610205105</c:v>
                </c:pt>
                <c:pt idx="1323">
                  <c:v>1.58312081901828</c:v>
                </c:pt>
                <c:pt idx="1324">
                  <c:v>1.908838350940962</c:v>
                </c:pt>
                <c:pt idx="1325">
                  <c:v>1.437354203124453</c:v>
                </c:pt>
                <c:pt idx="1326">
                  <c:v>2.092207623379672</c:v>
                </c:pt>
                <c:pt idx="1327">
                  <c:v>2.255377737696913</c:v>
                </c:pt>
                <c:pt idx="1328">
                  <c:v>2.179916536873634</c:v>
                </c:pt>
                <c:pt idx="1329">
                  <c:v>1.60809622728658</c:v>
                </c:pt>
                <c:pt idx="1330">
                  <c:v>1.660133610738562</c:v>
                </c:pt>
                <c:pt idx="1331">
                  <c:v>2.189959422242005</c:v>
                </c:pt>
                <c:pt idx="1332">
                  <c:v>2.100647102693963</c:v>
                </c:pt>
                <c:pt idx="1333">
                  <c:v>1.631542223878241</c:v>
                </c:pt>
                <c:pt idx="1334">
                  <c:v>1.792197684586892</c:v>
                </c:pt>
                <c:pt idx="1335">
                  <c:v>1.080105283895298</c:v>
                </c:pt>
                <c:pt idx="1336">
                  <c:v>1.451818139494857</c:v>
                </c:pt>
                <c:pt idx="1337">
                  <c:v>0.785757321367482</c:v>
                </c:pt>
                <c:pt idx="1338">
                  <c:v>2.090439605062168</c:v>
                </c:pt>
                <c:pt idx="1339">
                  <c:v>0.956346471991079</c:v>
                </c:pt>
                <c:pt idx="1340">
                  <c:v>2.109494486349697</c:v>
                </c:pt>
                <c:pt idx="1341">
                  <c:v>1.82455209247247</c:v>
                </c:pt>
                <c:pt idx="1342">
                  <c:v>1.568338466721915</c:v>
                </c:pt>
                <c:pt idx="1343">
                  <c:v>1.607564218859332</c:v>
                </c:pt>
                <c:pt idx="1344">
                  <c:v>2.013052872732904</c:v>
                </c:pt>
                <c:pt idx="1345">
                  <c:v>2.340142060406356</c:v>
                </c:pt>
                <c:pt idx="1346">
                  <c:v>1.626432346200074</c:v>
                </c:pt>
                <c:pt idx="1347">
                  <c:v>1.632068239425973</c:v>
                </c:pt>
                <c:pt idx="1348">
                  <c:v>1.65911568789044</c:v>
                </c:pt>
                <c:pt idx="1349">
                  <c:v>1.527796151129885</c:v>
                </c:pt>
                <c:pt idx="1350">
                  <c:v>1.405870968911423</c:v>
                </c:pt>
                <c:pt idx="1351">
                  <c:v>1.216258169609283</c:v>
                </c:pt>
                <c:pt idx="1352">
                  <c:v>1.454916874705451</c:v>
                </c:pt>
                <c:pt idx="1353">
                  <c:v>1.658295071132389</c:v>
                </c:pt>
                <c:pt idx="1354">
                  <c:v>1.247721454372476</c:v>
                </c:pt>
                <c:pt idx="1355">
                  <c:v>1.886864048729594</c:v>
                </c:pt>
                <c:pt idx="1356">
                  <c:v>1.269352992608474</c:v>
                </c:pt>
                <c:pt idx="1357">
                  <c:v>1.693829512700261</c:v>
                </c:pt>
                <c:pt idx="1358">
                  <c:v>2.047293317229913</c:v>
                </c:pt>
                <c:pt idx="1359">
                  <c:v>1.147229045934231</c:v>
                </c:pt>
                <c:pt idx="1360">
                  <c:v>2.241318147565407</c:v>
                </c:pt>
                <c:pt idx="1361">
                  <c:v>2.183726080939304</c:v>
                </c:pt>
                <c:pt idx="1362">
                  <c:v>2.006289759688658</c:v>
                </c:pt>
                <c:pt idx="1363">
                  <c:v>1.580053175403224</c:v>
                </c:pt>
                <c:pt idx="1364">
                  <c:v>1.830659436850984</c:v>
                </c:pt>
                <c:pt idx="1365">
                  <c:v>1.935790731690372</c:v>
                </c:pt>
                <c:pt idx="1366">
                  <c:v>1.463227973890784</c:v>
                </c:pt>
                <c:pt idx="1367">
                  <c:v>1.172154746319659</c:v>
                </c:pt>
                <c:pt idx="1368">
                  <c:v>2.225834771325403</c:v>
                </c:pt>
                <c:pt idx="1369">
                  <c:v>1.570498947192966</c:v>
                </c:pt>
                <c:pt idx="1370">
                  <c:v>1.918077184517617</c:v>
                </c:pt>
                <c:pt idx="1371">
                  <c:v>2.023562526157252</c:v>
                </c:pt>
                <c:pt idx="1372">
                  <c:v>1.666678069426942</c:v>
                </c:pt>
                <c:pt idx="1373">
                  <c:v>1.567031220068998</c:v>
                </c:pt>
                <c:pt idx="1374">
                  <c:v>1.95051551856404</c:v>
                </c:pt>
                <c:pt idx="1375">
                  <c:v>1.99732288617715</c:v>
                </c:pt>
                <c:pt idx="1376">
                  <c:v>1.835695549092202</c:v>
                </c:pt>
                <c:pt idx="1377">
                  <c:v>1.982185981135702</c:v>
                </c:pt>
                <c:pt idx="1378">
                  <c:v>1.115221225314508</c:v>
                </c:pt>
                <c:pt idx="1379">
                  <c:v>1.664798942791288</c:v>
                </c:pt>
                <c:pt idx="1380">
                  <c:v>1.992027392571262</c:v>
                </c:pt>
                <c:pt idx="1381">
                  <c:v>1.890145456159234</c:v>
                </c:pt>
                <c:pt idx="1382">
                  <c:v>1.274126541877893</c:v>
                </c:pt>
                <c:pt idx="1383">
                  <c:v>2.290955259587471</c:v>
                </c:pt>
                <c:pt idx="1384">
                  <c:v>1.23303227610933</c:v>
                </c:pt>
                <c:pt idx="1385">
                  <c:v>1.612464844239748</c:v>
                </c:pt>
                <c:pt idx="1386">
                  <c:v>1.750437566591034</c:v>
                </c:pt>
                <c:pt idx="1387">
                  <c:v>1.918161452981057</c:v>
                </c:pt>
                <c:pt idx="1388">
                  <c:v>1.84105758073134</c:v>
                </c:pt>
                <c:pt idx="1389">
                  <c:v>1.317272405569779</c:v>
                </c:pt>
                <c:pt idx="1390">
                  <c:v>1.971316677816504</c:v>
                </c:pt>
                <c:pt idx="1391">
                  <c:v>1.659577310857206</c:v>
                </c:pt>
                <c:pt idx="1392">
                  <c:v>1.883098443783285</c:v>
                </c:pt>
                <c:pt idx="1393">
                  <c:v>1.688703147963372</c:v>
                </c:pt>
                <c:pt idx="1394">
                  <c:v>2.249145791460241</c:v>
                </c:pt>
                <c:pt idx="1395">
                  <c:v>1.6845244423323</c:v>
                </c:pt>
                <c:pt idx="1396">
                  <c:v>1.519965489465798</c:v>
                </c:pt>
                <c:pt idx="1397">
                  <c:v>1.826535002891586</c:v>
                </c:pt>
                <c:pt idx="1398">
                  <c:v>2.028606546850111</c:v>
                </c:pt>
                <c:pt idx="1399">
                  <c:v>1.679185580606396</c:v>
                </c:pt>
                <c:pt idx="1400">
                  <c:v>1.71016412779588</c:v>
                </c:pt>
                <c:pt idx="1401">
                  <c:v>1.762092524054984</c:v>
                </c:pt>
                <c:pt idx="1402">
                  <c:v>1.752934575713569</c:v>
                </c:pt>
                <c:pt idx="1403">
                  <c:v>1.861760703226071</c:v>
                </c:pt>
                <c:pt idx="1404">
                  <c:v>1.214352423705037</c:v>
                </c:pt>
                <c:pt idx="1405">
                  <c:v>1.96120665743106</c:v>
                </c:pt>
                <c:pt idx="1406">
                  <c:v>1.935104239470563</c:v>
                </c:pt>
                <c:pt idx="1407">
                  <c:v>2.091529991933356</c:v>
                </c:pt>
                <c:pt idx="1408">
                  <c:v>1.472673361441612</c:v>
                </c:pt>
                <c:pt idx="1409">
                  <c:v>1.895539459309565</c:v>
                </c:pt>
                <c:pt idx="1410">
                  <c:v>1.660194641463239</c:v>
                </c:pt>
                <c:pt idx="1411">
                  <c:v>1.849748362568868</c:v>
                </c:pt>
                <c:pt idx="1412">
                  <c:v>1.857031500255768</c:v>
                </c:pt>
                <c:pt idx="1413">
                  <c:v>1.53767653640517</c:v>
                </c:pt>
                <c:pt idx="1414">
                  <c:v>1.934785048271141</c:v>
                </c:pt>
                <c:pt idx="1415">
                  <c:v>1.796877791139713</c:v>
                </c:pt>
                <c:pt idx="1416">
                  <c:v>1.755471589296327</c:v>
                </c:pt>
                <c:pt idx="1417">
                  <c:v>2.032269578494311</c:v>
                </c:pt>
                <c:pt idx="1418">
                  <c:v>1.392823805864474</c:v>
                </c:pt>
                <c:pt idx="1419">
                  <c:v>2.046751758919341</c:v>
                </c:pt>
                <c:pt idx="1420">
                  <c:v>1.900312981262904</c:v>
                </c:pt>
                <c:pt idx="1421">
                  <c:v>1.144794476578063</c:v>
                </c:pt>
                <c:pt idx="1422">
                  <c:v>1.577299077657525</c:v>
                </c:pt>
                <c:pt idx="1423">
                  <c:v>1.941690339886944</c:v>
                </c:pt>
                <c:pt idx="1424">
                  <c:v>1.822929384423608</c:v>
                </c:pt>
                <c:pt idx="1425">
                  <c:v>1.879449460111852</c:v>
                </c:pt>
                <c:pt idx="1426">
                  <c:v>1.37643891935011</c:v>
                </c:pt>
                <c:pt idx="1427">
                  <c:v>1.661317845558045</c:v>
                </c:pt>
                <c:pt idx="1428">
                  <c:v>1.280137590806206</c:v>
                </c:pt>
                <c:pt idx="1429">
                  <c:v>1.70924296997543</c:v>
                </c:pt>
                <c:pt idx="1430">
                  <c:v>1.436692086762309</c:v>
                </c:pt>
                <c:pt idx="1431">
                  <c:v>1.09203200112156</c:v>
                </c:pt>
                <c:pt idx="1432">
                  <c:v>1.464856032271882</c:v>
                </c:pt>
                <c:pt idx="1433">
                  <c:v>1.767090221190859</c:v>
                </c:pt>
                <c:pt idx="1434">
                  <c:v>1.87846516405995</c:v>
                </c:pt>
                <c:pt idx="1435">
                  <c:v>2.03683096545003</c:v>
                </c:pt>
                <c:pt idx="1436">
                  <c:v>1.78694737401654</c:v>
                </c:pt>
                <c:pt idx="1437">
                  <c:v>2.017561766318688</c:v>
                </c:pt>
                <c:pt idx="1438">
                  <c:v>2.066480373222327</c:v>
                </c:pt>
                <c:pt idx="1439">
                  <c:v>1.796056805648227</c:v>
                </c:pt>
                <c:pt idx="1440">
                  <c:v>1.818230624976746</c:v>
                </c:pt>
                <c:pt idx="1441">
                  <c:v>2.05466501370771</c:v>
                </c:pt>
                <c:pt idx="1442">
                  <c:v>2.130841451045009</c:v>
                </c:pt>
                <c:pt idx="1443">
                  <c:v>1.27796524704051</c:v>
                </c:pt>
                <c:pt idx="1444">
                  <c:v>2.214278536381476</c:v>
                </c:pt>
                <c:pt idx="1445">
                  <c:v>1.657929977231896</c:v>
                </c:pt>
                <c:pt idx="1446">
                  <c:v>1.918406247074261</c:v>
                </c:pt>
                <c:pt idx="1447">
                  <c:v>1.923572530563336</c:v>
                </c:pt>
                <c:pt idx="1448">
                  <c:v>1.618172918372117</c:v>
                </c:pt>
                <c:pt idx="1449">
                  <c:v>1.935105520416652</c:v>
                </c:pt>
                <c:pt idx="1450">
                  <c:v>2.126123844741053</c:v>
                </c:pt>
                <c:pt idx="1451">
                  <c:v>1.611811633495941</c:v>
                </c:pt>
                <c:pt idx="1452">
                  <c:v>2.003736404068249</c:v>
                </c:pt>
                <c:pt idx="1453">
                  <c:v>2.128678484061316</c:v>
                </c:pt>
                <c:pt idx="1454">
                  <c:v>2.165347808646213</c:v>
                </c:pt>
                <c:pt idx="1455">
                  <c:v>2.096917673908011</c:v>
                </c:pt>
                <c:pt idx="1456">
                  <c:v>2.130147520017512</c:v>
                </c:pt>
                <c:pt idx="1457">
                  <c:v>1.966041664194561</c:v>
                </c:pt>
                <c:pt idx="1458">
                  <c:v>2.018241322550394</c:v>
                </c:pt>
                <c:pt idx="1459">
                  <c:v>1.033261377656929</c:v>
                </c:pt>
                <c:pt idx="1460">
                  <c:v>1.307421739609326</c:v>
                </c:pt>
                <c:pt idx="1461">
                  <c:v>1.554712491691302</c:v>
                </c:pt>
                <c:pt idx="1462">
                  <c:v>1.509308709032889</c:v>
                </c:pt>
                <c:pt idx="1463">
                  <c:v>2.027976954582457</c:v>
                </c:pt>
                <c:pt idx="1464">
                  <c:v>2.26953962950789</c:v>
                </c:pt>
                <c:pt idx="1465">
                  <c:v>2.183596820628751</c:v>
                </c:pt>
                <c:pt idx="1466">
                  <c:v>1.886028369902696</c:v>
                </c:pt>
                <c:pt idx="1467">
                  <c:v>2.101892970438146</c:v>
                </c:pt>
                <c:pt idx="1468">
                  <c:v>2.319383024074577</c:v>
                </c:pt>
                <c:pt idx="1469">
                  <c:v>1.913406280387216</c:v>
                </c:pt>
                <c:pt idx="1470">
                  <c:v>1.829462183082752</c:v>
                </c:pt>
                <c:pt idx="1471">
                  <c:v>1.982831355635928</c:v>
                </c:pt>
                <c:pt idx="1472">
                  <c:v>2.09937709864033</c:v>
                </c:pt>
                <c:pt idx="1473">
                  <c:v>2.084173359929149</c:v>
                </c:pt>
                <c:pt idx="1474">
                  <c:v>1.889218604993078</c:v>
                </c:pt>
                <c:pt idx="1475">
                  <c:v>1.931659988318498</c:v>
                </c:pt>
                <c:pt idx="1476">
                  <c:v>1.539426105528249</c:v>
                </c:pt>
                <c:pt idx="1477">
                  <c:v>2.099252549124538</c:v>
                </c:pt>
                <c:pt idx="1478">
                  <c:v>0.850012756655856</c:v>
                </c:pt>
                <c:pt idx="1479">
                  <c:v>1.816889013258764</c:v>
                </c:pt>
                <c:pt idx="1480">
                  <c:v>1.84703547850281</c:v>
                </c:pt>
                <c:pt idx="1481">
                  <c:v>2.224955881261389</c:v>
                </c:pt>
                <c:pt idx="1482">
                  <c:v>2.040161107477823</c:v>
                </c:pt>
                <c:pt idx="1483">
                  <c:v>1.906445250300337</c:v>
                </c:pt>
                <c:pt idx="1484">
                  <c:v>1.030112137294428</c:v>
                </c:pt>
                <c:pt idx="1485">
                  <c:v>2.156753201997486</c:v>
                </c:pt>
                <c:pt idx="1486">
                  <c:v>2.166288514250131</c:v>
                </c:pt>
                <c:pt idx="1487">
                  <c:v>2.266062953431551</c:v>
                </c:pt>
                <c:pt idx="1488">
                  <c:v>1.978989017188963</c:v>
                </c:pt>
                <c:pt idx="1489">
                  <c:v>1.857782387866061</c:v>
                </c:pt>
                <c:pt idx="1490">
                  <c:v>1.923372411140104</c:v>
                </c:pt>
                <c:pt idx="1491">
                  <c:v>1.657470701077743</c:v>
                </c:pt>
                <c:pt idx="1492">
                  <c:v>1.379695087685214</c:v>
                </c:pt>
                <c:pt idx="1493">
                  <c:v>2.165055191238359</c:v>
                </c:pt>
                <c:pt idx="1494">
                  <c:v>2.206133988143204</c:v>
                </c:pt>
                <c:pt idx="1495">
                  <c:v>1.81004017449711</c:v>
                </c:pt>
                <c:pt idx="1496">
                  <c:v>1.646866304583121</c:v>
                </c:pt>
                <c:pt idx="1497">
                  <c:v>1.753757198435596</c:v>
                </c:pt>
                <c:pt idx="1498">
                  <c:v>1.757747337768613</c:v>
                </c:pt>
                <c:pt idx="1499">
                  <c:v>2.159209871714572</c:v>
                </c:pt>
                <c:pt idx="1500">
                  <c:v>1.105211059737246</c:v>
                </c:pt>
                <c:pt idx="1501">
                  <c:v>2.09419909000064</c:v>
                </c:pt>
                <c:pt idx="1502">
                  <c:v>1.981864285377013</c:v>
                </c:pt>
                <c:pt idx="1503">
                  <c:v>2.224380951395198</c:v>
                </c:pt>
                <c:pt idx="1504">
                  <c:v>1.716277473690347</c:v>
                </c:pt>
                <c:pt idx="1505">
                  <c:v>2.157372145762875</c:v>
                </c:pt>
                <c:pt idx="1506">
                  <c:v>2.017973550153074</c:v>
                </c:pt>
                <c:pt idx="1507">
                  <c:v>2.195434880281784</c:v>
                </c:pt>
                <c:pt idx="1508">
                  <c:v>2.210131611674036</c:v>
                </c:pt>
                <c:pt idx="1509">
                  <c:v>1.566615663589228</c:v>
                </c:pt>
                <c:pt idx="1510">
                  <c:v>1.889188433267119</c:v>
                </c:pt>
                <c:pt idx="1511">
                  <c:v>1.891220236864902</c:v>
                </c:pt>
                <c:pt idx="1512">
                  <c:v>1.559949690507834</c:v>
                </c:pt>
                <c:pt idx="1513">
                  <c:v>1.342165676857858</c:v>
                </c:pt>
                <c:pt idx="1514">
                  <c:v>1.513030850817174</c:v>
                </c:pt>
                <c:pt idx="1515">
                  <c:v>1.906187772140695</c:v>
                </c:pt>
                <c:pt idx="1516">
                  <c:v>1.961181272642577</c:v>
                </c:pt>
                <c:pt idx="1517">
                  <c:v>1.874108046324102</c:v>
                </c:pt>
                <c:pt idx="1518">
                  <c:v>1.804301550776387</c:v>
                </c:pt>
                <c:pt idx="1519">
                  <c:v>2.091066075089903</c:v>
                </c:pt>
                <c:pt idx="1520">
                  <c:v>2.063739590508451</c:v>
                </c:pt>
                <c:pt idx="1521">
                  <c:v>1.766337133060822</c:v>
                </c:pt>
                <c:pt idx="1522">
                  <c:v>1.598696657127746</c:v>
                </c:pt>
                <c:pt idx="1523">
                  <c:v>1.618376749874367</c:v>
                </c:pt>
                <c:pt idx="1524">
                  <c:v>1.436737084093606</c:v>
                </c:pt>
                <c:pt idx="1525">
                  <c:v>1.540970447750838</c:v>
                </c:pt>
                <c:pt idx="1526">
                  <c:v>1.783257254556648</c:v>
                </c:pt>
                <c:pt idx="1527">
                  <c:v>1.936937499424253</c:v>
                </c:pt>
                <c:pt idx="1528">
                  <c:v>1.889123359070381</c:v>
                </c:pt>
                <c:pt idx="1529">
                  <c:v>1.427284677232487</c:v>
                </c:pt>
                <c:pt idx="1530">
                  <c:v>1.416551687703002</c:v>
                </c:pt>
                <c:pt idx="1531">
                  <c:v>1.302397954306831</c:v>
                </c:pt>
                <c:pt idx="1532">
                  <c:v>1.072969585504514</c:v>
                </c:pt>
                <c:pt idx="1533">
                  <c:v>1.724483544969787</c:v>
                </c:pt>
                <c:pt idx="1534">
                  <c:v>1.985876235921428</c:v>
                </c:pt>
                <c:pt idx="1535">
                  <c:v>2.125242581930152</c:v>
                </c:pt>
                <c:pt idx="1536">
                  <c:v>1.635573665602201</c:v>
                </c:pt>
                <c:pt idx="1537">
                  <c:v>1.247038596859808</c:v>
                </c:pt>
                <c:pt idx="1538">
                  <c:v>2.178968211747308</c:v>
                </c:pt>
                <c:pt idx="1539">
                  <c:v>1.642748514086253</c:v>
                </c:pt>
                <c:pt idx="1540">
                  <c:v>1.464654257601411</c:v>
                </c:pt>
                <c:pt idx="1541">
                  <c:v>1.424375427086587</c:v>
                </c:pt>
                <c:pt idx="1542">
                  <c:v>1.175194242361241</c:v>
                </c:pt>
                <c:pt idx="1543">
                  <c:v>1.998716794486734</c:v>
                </c:pt>
                <c:pt idx="1544">
                  <c:v>1.800684649463484</c:v>
                </c:pt>
                <c:pt idx="1545">
                  <c:v>2.073182378383543</c:v>
                </c:pt>
                <c:pt idx="1546">
                  <c:v>2.167853794806507</c:v>
                </c:pt>
                <c:pt idx="1547">
                  <c:v>2.139597208751904</c:v>
                </c:pt>
                <c:pt idx="1548">
                  <c:v>2.076953051757723</c:v>
                </c:pt>
                <c:pt idx="1549">
                  <c:v>1.789716580795182</c:v>
                </c:pt>
                <c:pt idx="1550">
                  <c:v>1.969212831913924</c:v>
                </c:pt>
                <c:pt idx="1551">
                  <c:v>2.154352943509228</c:v>
                </c:pt>
                <c:pt idx="1552">
                  <c:v>1.53022983813835</c:v>
                </c:pt>
                <c:pt idx="1553">
                  <c:v>2.097673958594629</c:v>
                </c:pt>
                <c:pt idx="1554">
                  <c:v>1.702158927667777</c:v>
                </c:pt>
                <c:pt idx="1555">
                  <c:v>1.991665902204084</c:v>
                </c:pt>
                <c:pt idx="1556">
                  <c:v>2.007127073728511</c:v>
                </c:pt>
                <c:pt idx="1557">
                  <c:v>1.791291917088906</c:v>
                </c:pt>
                <c:pt idx="1558">
                  <c:v>1.933970853044743</c:v>
                </c:pt>
                <c:pt idx="1559">
                  <c:v>2.133592789774605</c:v>
                </c:pt>
                <c:pt idx="1560">
                  <c:v>2.335078262739179</c:v>
                </c:pt>
                <c:pt idx="1561">
                  <c:v>2.238796598928182</c:v>
                </c:pt>
                <c:pt idx="1562">
                  <c:v>2.296292864361654</c:v>
                </c:pt>
                <c:pt idx="1563">
                  <c:v>2.075279231466479</c:v>
                </c:pt>
                <c:pt idx="1564">
                  <c:v>1.63470991907447</c:v>
                </c:pt>
                <c:pt idx="1565">
                  <c:v>1.627158513971894</c:v>
                </c:pt>
                <c:pt idx="1566">
                  <c:v>1.634312068274452</c:v>
                </c:pt>
                <c:pt idx="1567">
                  <c:v>2.021012177055014</c:v>
                </c:pt>
                <c:pt idx="1568">
                  <c:v>1.950032390513856</c:v>
                </c:pt>
                <c:pt idx="1569">
                  <c:v>2.117124112032626</c:v>
                </c:pt>
                <c:pt idx="1570">
                  <c:v>1.532452342821956</c:v>
                </c:pt>
                <c:pt idx="1571">
                  <c:v>2.182043883311013</c:v>
                </c:pt>
                <c:pt idx="1572">
                  <c:v>2.116794298465565</c:v>
                </c:pt>
                <c:pt idx="1573">
                  <c:v>1.775897380663618</c:v>
                </c:pt>
                <c:pt idx="1574">
                  <c:v>1.879379361945607</c:v>
                </c:pt>
                <c:pt idx="1575">
                  <c:v>1.664278970377252</c:v>
                </c:pt>
                <c:pt idx="1576">
                  <c:v>1.389803487796308</c:v>
                </c:pt>
                <c:pt idx="1577">
                  <c:v>1.947710940975594</c:v>
                </c:pt>
                <c:pt idx="1578">
                  <c:v>1.73948665585151</c:v>
                </c:pt>
                <c:pt idx="1579">
                  <c:v>2.103000287185387</c:v>
                </c:pt>
                <c:pt idx="1580">
                  <c:v>1.273177350520839</c:v>
                </c:pt>
                <c:pt idx="1581">
                  <c:v>1.722428147368729</c:v>
                </c:pt>
                <c:pt idx="1582">
                  <c:v>2.200783614845806</c:v>
                </c:pt>
                <c:pt idx="1583">
                  <c:v>2.153102766657936</c:v>
                </c:pt>
                <c:pt idx="1584">
                  <c:v>1.52740266647114</c:v>
                </c:pt>
                <c:pt idx="1585">
                  <c:v>1.629837668275421</c:v>
                </c:pt>
                <c:pt idx="1586">
                  <c:v>2.057730230352306</c:v>
                </c:pt>
                <c:pt idx="1587">
                  <c:v>2.26486567628666</c:v>
                </c:pt>
                <c:pt idx="1588">
                  <c:v>1.63225861639128</c:v>
                </c:pt>
                <c:pt idx="1589">
                  <c:v>1.882912901862078</c:v>
                </c:pt>
                <c:pt idx="1590">
                  <c:v>1.70124866985141</c:v>
                </c:pt>
                <c:pt idx="1591">
                  <c:v>2.02186415273539</c:v>
                </c:pt>
                <c:pt idx="1592">
                  <c:v>1.247923114501416</c:v>
                </c:pt>
                <c:pt idx="1593">
                  <c:v>2.050827398410955</c:v>
                </c:pt>
                <c:pt idx="1594">
                  <c:v>1.391782169461268</c:v>
                </c:pt>
                <c:pt idx="1595">
                  <c:v>0.941198083353696</c:v>
                </c:pt>
                <c:pt idx="1596">
                  <c:v>2.645925834854244</c:v>
                </c:pt>
                <c:pt idx="1597">
                  <c:v>1.463462051641958</c:v>
                </c:pt>
                <c:pt idx="1598">
                  <c:v>1.639550340196274</c:v>
                </c:pt>
                <c:pt idx="1599">
                  <c:v>1.575734486291384</c:v>
                </c:pt>
                <c:pt idx="1600">
                  <c:v>1.591780886776934</c:v>
                </c:pt>
                <c:pt idx="1601">
                  <c:v>1.742604215483192</c:v>
                </c:pt>
                <c:pt idx="1602">
                  <c:v>2.216023188367904</c:v>
                </c:pt>
                <c:pt idx="1603">
                  <c:v>1.812053570356528</c:v>
                </c:pt>
                <c:pt idx="1604">
                  <c:v>1.099047469297453</c:v>
                </c:pt>
                <c:pt idx="1605">
                  <c:v>1.622024650239324</c:v>
                </c:pt>
                <c:pt idx="1606">
                  <c:v>1.628875451449897</c:v>
                </c:pt>
                <c:pt idx="1607">
                  <c:v>1.325945153842983</c:v>
                </c:pt>
                <c:pt idx="1608">
                  <c:v>0.688347655467542</c:v>
                </c:pt>
                <c:pt idx="1609">
                  <c:v>2.158775622168365</c:v>
                </c:pt>
                <c:pt idx="1610">
                  <c:v>1.768323010528307</c:v>
                </c:pt>
                <c:pt idx="1611">
                  <c:v>2.18816794303636</c:v>
                </c:pt>
                <c:pt idx="1612">
                  <c:v>1.290665309089216</c:v>
                </c:pt>
                <c:pt idx="1613">
                  <c:v>1.647315233074492</c:v>
                </c:pt>
                <c:pt idx="1614">
                  <c:v>2.077843545682529</c:v>
                </c:pt>
                <c:pt idx="1615">
                  <c:v>1.659363096596427</c:v>
                </c:pt>
                <c:pt idx="1616">
                  <c:v>1.436753941991144</c:v>
                </c:pt>
                <c:pt idx="1617">
                  <c:v>1.614889000915328</c:v>
                </c:pt>
                <c:pt idx="1618">
                  <c:v>1.656954588719659</c:v>
                </c:pt>
                <c:pt idx="1619">
                  <c:v>1.721808931258121</c:v>
                </c:pt>
                <c:pt idx="1620">
                  <c:v>1.006930919786668</c:v>
                </c:pt>
                <c:pt idx="1621">
                  <c:v>1.325658369998894</c:v>
                </c:pt>
                <c:pt idx="1622">
                  <c:v>1.537770943619198</c:v>
                </c:pt>
                <c:pt idx="1623">
                  <c:v>1.385864270402421</c:v>
                </c:pt>
                <c:pt idx="1624">
                  <c:v>1.654069560190052</c:v>
                </c:pt>
                <c:pt idx="1625">
                  <c:v>1.122497415178471</c:v>
                </c:pt>
                <c:pt idx="1626">
                  <c:v>1.25578735214411</c:v>
                </c:pt>
                <c:pt idx="1627">
                  <c:v>2.143132974893583</c:v>
                </c:pt>
                <c:pt idx="1628">
                  <c:v>1.712892403575518</c:v>
                </c:pt>
                <c:pt idx="1629">
                  <c:v>1.733108229660626</c:v>
                </c:pt>
                <c:pt idx="1630">
                  <c:v>1.945619781466936</c:v>
                </c:pt>
                <c:pt idx="1631">
                  <c:v>1.763333490097212</c:v>
                </c:pt>
                <c:pt idx="1632">
                  <c:v>1.293029678602404</c:v>
                </c:pt>
                <c:pt idx="1633">
                  <c:v>1.711735803832692</c:v>
                </c:pt>
                <c:pt idx="1634">
                  <c:v>1.31987863703298</c:v>
                </c:pt>
                <c:pt idx="1635">
                  <c:v>1.226942462332104</c:v>
                </c:pt>
                <c:pt idx="1636">
                  <c:v>1.194068773732987</c:v>
                </c:pt>
                <c:pt idx="1637">
                  <c:v>1.487940068444384</c:v>
                </c:pt>
                <c:pt idx="1638">
                  <c:v>1.809666558403245</c:v>
                </c:pt>
                <c:pt idx="1639">
                  <c:v>1.397248096558026</c:v>
                </c:pt>
                <c:pt idx="1640">
                  <c:v>1.41228130746716</c:v>
                </c:pt>
                <c:pt idx="1641">
                  <c:v>1.964183731815116</c:v>
                </c:pt>
                <c:pt idx="1642">
                  <c:v>1.231643684650253</c:v>
                </c:pt>
                <c:pt idx="1643">
                  <c:v>1.28937926863822</c:v>
                </c:pt>
                <c:pt idx="1644">
                  <c:v>1.589059591476786</c:v>
                </c:pt>
                <c:pt idx="1645">
                  <c:v>1.751201511985063</c:v>
                </c:pt>
                <c:pt idx="1646">
                  <c:v>1.900722625811522</c:v>
                </c:pt>
                <c:pt idx="1647">
                  <c:v>1.329400639000114</c:v>
                </c:pt>
                <c:pt idx="1648">
                  <c:v>1.41724281064924</c:v>
                </c:pt>
                <c:pt idx="1649">
                  <c:v>2.119121181091487</c:v>
                </c:pt>
                <c:pt idx="1650">
                  <c:v>1.714786663717206</c:v>
                </c:pt>
                <c:pt idx="1651">
                  <c:v>1.356121386455741</c:v>
                </c:pt>
                <c:pt idx="1652">
                  <c:v>1.971186907694141</c:v>
                </c:pt>
                <c:pt idx="1653">
                  <c:v>1.467560170989422</c:v>
                </c:pt>
                <c:pt idx="1654">
                  <c:v>1.728053045633762</c:v>
                </c:pt>
                <c:pt idx="1655">
                  <c:v>2.11798774594568</c:v>
                </c:pt>
                <c:pt idx="1656">
                  <c:v>1.687477424112626</c:v>
                </c:pt>
                <c:pt idx="1657">
                  <c:v>2.113084780610014</c:v>
                </c:pt>
                <c:pt idx="1658">
                  <c:v>1.778192444056497</c:v>
                </c:pt>
                <c:pt idx="1659">
                  <c:v>1.311776532419545</c:v>
                </c:pt>
                <c:pt idx="1660">
                  <c:v>1.970444022832897</c:v>
                </c:pt>
                <c:pt idx="1661">
                  <c:v>1.354033024101083</c:v>
                </c:pt>
                <c:pt idx="1662">
                  <c:v>1.16080226479001</c:v>
                </c:pt>
                <c:pt idx="1663">
                  <c:v>1.19407373228556</c:v>
                </c:pt>
                <c:pt idx="1664">
                  <c:v>0.965543421034794</c:v>
                </c:pt>
                <c:pt idx="1665">
                  <c:v>0.909529990978238</c:v>
                </c:pt>
                <c:pt idx="1666">
                  <c:v>1.031005336188727</c:v>
                </c:pt>
                <c:pt idx="1667">
                  <c:v>1.147689953851491</c:v>
                </c:pt>
                <c:pt idx="1668">
                  <c:v>1.03851492180387</c:v>
                </c:pt>
                <c:pt idx="1669">
                  <c:v>1.026606800499439</c:v>
                </c:pt>
                <c:pt idx="1670">
                  <c:v>1.416649395899517</c:v>
                </c:pt>
                <c:pt idx="1671">
                  <c:v>1.153537692361871</c:v>
                </c:pt>
                <c:pt idx="1672">
                  <c:v>1.00756906388427</c:v>
                </c:pt>
                <c:pt idx="1673">
                  <c:v>1.089740309081874</c:v>
                </c:pt>
                <c:pt idx="1674">
                  <c:v>1.016941286936233</c:v>
                </c:pt>
                <c:pt idx="1675">
                  <c:v>1.020621432690237</c:v>
                </c:pt>
                <c:pt idx="1676">
                  <c:v>1.598733433818648</c:v>
                </c:pt>
                <c:pt idx="1677">
                  <c:v>1.058293157172394</c:v>
                </c:pt>
                <c:pt idx="1678">
                  <c:v>1.134504620145405</c:v>
                </c:pt>
                <c:pt idx="1679">
                  <c:v>1.93676738228671</c:v>
                </c:pt>
                <c:pt idx="1680">
                  <c:v>0.839565752225866</c:v>
                </c:pt>
                <c:pt idx="1681">
                  <c:v>1.353086376674381</c:v>
                </c:pt>
                <c:pt idx="1682">
                  <c:v>2.033351144176072</c:v>
                </c:pt>
                <c:pt idx="1683">
                  <c:v>1.509256711290261</c:v>
                </c:pt>
                <c:pt idx="1684">
                  <c:v>1.848029441241572</c:v>
                </c:pt>
                <c:pt idx="1685">
                  <c:v>1.691648320033517</c:v>
                </c:pt>
                <c:pt idx="1686">
                  <c:v>1.883399443716736</c:v>
                </c:pt>
                <c:pt idx="1687">
                  <c:v>1.873286969175618</c:v>
                </c:pt>
                <c:pt idx="1688">
                  <c:v>1.533194233548217</c:v>
                </c:pt>
                <c:pt idx="1689">
                  <c:v>2.102157714085197</c:v>
                </c:pt>
                <c:pt idx="1690">
                  <c:v>1.318177577288907</c:v>
                </c:pt>
                <c:pt idx="1691">
                  <c:v>2.216344479525182</c:v>
                </c:pt>
                <c:pt idx="1692">
                  <c:v>1.408893996833406</c:v>
                </c:pt>
                <c:pt idx="1693">
                  <c:v>2.125681316351322</c:v>
                </c:pt>
                <c:pt idx="1694">
                  <c:v>1.73178356467564</c:v>
                </c:pt>
                <c:pt idx="1695">
                  <c:v>2.10092245737777</c:v>
                </c:pt>
                <c:pt idx="1696">
                  <c:v>2.016412006120845</c:v>
                </c:pt>
                <c:pt idx="1697">
                  <c:v>1.952266141794487</c:v>
                </c:pt>
                <c:pt idx="1698">
                  <c:v>0.480213966978601</c:v>
                </c:pt>
                <c:pt idx="1699">
                  <c:v>1.486262269250008</c:v>
                </c:pt>
                <c:pt idx="1700">
                  <c:v>1.42125053994869</c:v>
                </c:pt>
                <c:pt idx="1701">
                  <c:v>1.65531891718103</c:v>
                </c:pt>
                <c:pt idx="1702">
                  <c:v>2.013682230746279</c:v>
                </c:pt>
                <c:pt idx="1703">
                  <c:v>1.646998768354704</c:v>
                </c:pt>
                <c:pt idx="1704">
                  <c:v>1.610987843849767</c:v>
                </c:pt>
                <c:pt idx="1705">
                  <c:v>2.087614653360057</c:v>
                </c:pt>
                <c:pt idx="1706">
                  <c:v>1.535687315320265</c:v>
                </c:pt>
                <c:pt idx="1707">
                  <c:v>1.854642919316514</c:v>
                </c:pt>
                <c:pt idx="1708">
                  <c:v>1.000853058905022</c:v>
                </c:pt>
                <c:pt idx="1709">
                  <c:v>1.45838247991973</c:v>
                </c:pt>
                <c:pt idx="1710">
                  <c:v>1.489819614765866</c:v>
                </c:pt>
                <c:pt idx="1711">
                  <c:v>1.014412584376666</c:v>
                </c:pt>
                <c:pt idx="1712">
                  <c:v>1.103818112217391</c:v>
                </c:pt>
                <c:pt idx="1713">
                  <c:v>1.014936854936445</c:v>
                </c:pt>
                <c:pt idx="1714">
                  <c:v>1.02748153454921</c:v>
                </c:pt>
                <c:pt idx="1715">
                  <c:v>1.541285530076994</c:v>
                </c:pt>
                <c:pt idx="1716">
                  <c:v>0.547241456163947</c:v>
                </c:pt>
                <c:pt idx="1717">
                  <c:v>1.362189278376194</c:v>
                </c:pt>
                <c:pt idx="1718">
                  <c:v>1.344636862541096</c:v>
                </c:pt>
                <c:pt idx="1719">
                  <c:v>1.354801134811076</c:v>
                </c:pt>
                <c:pt idx="1720">
                  <c:v>1.117207674878083</c:v>
                </c:pt>
                <c:pt idx="1721">
                  <c:v>1.4242454392717</c:v>
                </c:pt>
                <c:pt idx="1722">
                  <c:v>2.092447877514988</c:v>
                </c:pt>
                <c:pt idx="1723">
                  <c:v>0.309978666391382</c:v>
                </c:pt>
                <c:pt idx="1724">
                  <c:v>0.802544755842906</c:v>
                </c:pt>
                <c:pt idx="1725">
                  <c:v>1.46809291300519</c:v>
                </c:pt>
                <c:pt idx="1726">
                  <c:v>1.516173541381115</c:v>
                </c:pt>
                <c:pt idx="1727">
                  <c:v>1.595571828986254</c:v>
                </c:pt>
                <c:pt idx="1728">
                  <c:v>1.346160564782814</c:v>
                </c:pt>
                <c:pt idx="1729">
                  <c:v>1.905792460929651</c:v>
                </c:pt>
                <c:pt idx="1730">
                  <c:v>2.32359986511478</c:v>
                </c:pt>
                <c:pt idx="1731">
                  <c:v>1.246582581108274</c:v>
                </c:pt>
                <c:pt idx="1732">
                  <c:v>1.746958618389792</c:v>
                </c:pt>
                <c:pt idx="1733">
                  <c:v>0.847221712675811</c:v>
                </c:pt>
                <c:pt idx="1734">
                  <c:v>1.06670614522552</c:v>
                </c:pt>
                <c:pt idx="1735">
                  <c:v>1.685020872396822</c:v>
                </c:pt>
                <c:pt idx="1736">
                  <c:v>1.753699757985891</c:v>
                </c:pt>
                <c:pt idx="1737">
                  <c:v>0.696051206105459</c:v>
                </c:pt>
                <c:pt idx="1738">
                  <c:v>1.271796619338884</c:v>
                </c:pt>
                <c:pt idx="1739">
                  <c:v>1.668756365066907</c:v>
                </c:pt>
                <c:pt idx="1740">
                  <c:v>1.190498647724806</c:v>
                </c:pt>
                <c:pt idx="1741">
                  <c:v>1.358141060996718</c:v>
                </c:pt>
                <c:pt idx="1742">
                  <c:v>1.156360897354189</c:v>
                </c:pt>
                <c:pt idx="1743">
                  <c:v>0.90833010455537</c:v>
                </c:pt>
                <c:pt idx="1744">
                  <c:v>1.600294564035062</c:v>
                </c:pt>
                <c:pt idx="1745">
                  <c:v>2.01903706563224</c:v>
                </c:pt>
                <c:pt idx="1746">
                  <c:v>1.284891902366593</c:v>
                </c:pt>
                <c:pt idx="1747">
                  <c:v>1.425280736764233</c:v>
                </c:pt>
                <c:pt idx="1748">
                  <c:v>1.306564237567569</c:v>
                </c:pt>
                <c:pt idx="1749">
                  <c:v>1.962988395744123</c:v>
                </c:pt>
                <c:pt idx="1750">
                  <c:v>1.94914584847564</c:v>
                </c:pt>
                <c:pt idx="1751">
                  <c:v>2.119192470622706</c:v>
                </c:pt>
                <c:pt idx="1752">
                  <c:v>1.293251926703828</c:v>
                </c:pt>
                <c:pt idx="1753">
                  <c:v>2.294465399613443</c:v>
                </c:pt>
                <c:pt idx="1754">
                  <c:v>1.771684978172928</c:v>
                </c:pt>
                <c:pt idx="1755">
                  <c:v>2.400900812337581</c:v>
                </c:pt>
                <c:pt idx="1756">
                  <c:v>2.052361742631737</c:v>
                </c:pt>
                <c:pt idx="1757">
                  <c:v>1.461626743121394</c:v>
                </c:pt>
                <c:pt idx="1758">
                  <c:v>1.549342766105963</c:v>
                </c:pt>
                <c:pt idx="1759">
                  <c:v>2.588907148692425</c:v>
                </c:pt>
                <c:pt idx="1760">
                  <c:v>2.045274011421019</c:v>
                </c:pt>
                <c:pt idx="1761">
                  <c:v>2.412117185305593</c:v>
                </c:pt>
                <c:pt idx="1762">
                  <c:v>2.269000466357004</c:v>
                </c:pt>
                <c:pt idx="1763">
                  <c:v>2.07223048957486</c:v>
                </c:pt>
                <c:pt idx="1764">
                  <c:v>1.670023521434821</c:v>
                </c:pt>
                <c:pt idx="1765">
                  <c:v>2.590454780197985</c:v>
                </c:pt>
                <c:pt idx="1766">
                  <c:v>1.623181980242177</c:v>
                </c:pt>
                <c:pt idx="1767">
                  <c:v>1.623584285309532</c:v>
                </c:pt>
                <c:pt idx="1768">
                  <c:v>2.050470054066875</c:v>
                </c:pt>
                <c:pt idx="1769">
                  <c:v>2.026484472250809</c:v>
                </c:pt>
                <c:pt idx="1770">
                  <c:v>2.380662304680799</c:v>
                </c:pt>
                <c:pt idx="1771">
                  <c:v>1.731294744656642</c:v>
                </c:pt>
                <c:pt idx="1772">
                  <c:v>1.477812039430481</c:v>
                </c:pt>
                <c:pt idx="1773">
                  <c:v>2.000049613630292</c:v>
                </c:pt>
                <c:pt idx="1774">
                  <c:v>1.487935032079599</c:v>
                </c:pt>
                <c:pt idx="1775">
                  <c:v>1.511947345956753</c:v>
                </c:pt>
                <c:pt idx="1776">
                  <c:v>1.024144980988976</c:v>
                </c:pt>
                <c:pt idx="1777">
                  <c:v>1.92624789522365</c:v>
                </c:pt>
                <c:pt idx="1778">
                  <c:v>2.17841240144175</c:v>
                </c:pt>
                <c:pt idx="1779">
                  <c:v>1.73345435184058</c:v>
                </c:pt>
                <c:pt idx="1780">
                  <c:v>1.729070339622856</c:v>
                </c:pt>
                <c:pt idx="1781">
                  <c:v>1.664487879651654</c:v>
                </c:pt>
                <c:pt idx="1782">
                  <c:v>1.2564394473743</c:v>
                </c:pt>
                <c:pt idx="1783">
                  <c:v>1.289150176833367</c:v>
                </c:pt>
                <c:pt idx="1784">
                  <c:v>1.719668788908459</c:v>
                </c:pt>
                <c:pt idx="1785">
                  <c:v>1.658943341787018</c:v>
                </c:pt>
                <c:pt idx="1786">
                  <c:v>2.184141887726826</c:v>
                </c:pt>
                <c:pt idx="1787">
                  <c:v>2.31855195565761</c:v>
                </c:pt>
                <c:pt idx="1788">
                  <c:v>1.495341804599589</c:v>
                </c:pt>
                <c:pt idx="1789">
                  <c:v>1.639766233588902</c:v>
                </c:pt>
                <c:pt idx="1790">
                  <c:v>1.238410635468296</c:v>
                </c:pt>
                <c:pt idx="1791">
                  <c:v>1.78909288024601</c:v>
                </c:pt>
                <c:pt idx="1792">
                  <c:v>2.10036737002956</c:v>
                </c:pt>
                <c:pt idx="1793">
                  <c:v>1.482773750014865</c:v>
                </c:pt>
                <c:pt idx="1794">
                  <c:v>1.318009707370203</c:v>
                </c:pt>
                <c:pt idx="1795">
                  <c:v>1.129026889886158</c:v>
                </c:pt>
                <c:pt idx="1796">
                  <c:v>1.45155009079342</c:v>
                </c:pt>
                <c:pt idx="1797">
                  <c:v>1.181371043093528</c:v>
                </c:pt>
                <c:pt idx="1798">
                  <c:v>1.767520462164517</c:v>
                </c:pt>
                <c:pt idx="1799">
                  <c:v>1.024961336769112</c:v>
                </c:pt>
                <c:pt idx="1800">
                  <c:v>1.336614300980546</c:v>
                </c:pt>
                <c:pt idx="1801">
                  <c:v>1.965588155147441</c:v>
                </c:pt>
                <c:pt idx="1802">
                  <c:v>2.22355805475482</c:v>
                </c:pt>
                <c:pt idx="1803">
                  <c:v>1.941792032320195</c:v>
                </c:pt>
                <c:pt idx="1804">
                  <c:v>1.833818978667955</c:v>
                </c:pt>
                <c:pt idx="1805">
                  <c:v>1.359192976755466</c:v>
                </c:pt>
                <c:pt idx="1806">
                  <c:v>1.129041067844577</c:v>
                </c:pt>
                <c:pt idx="1807">
                  <c:v>1.744191620942795</c:v>
                </c:pt>
                <c:pt idx="1808">
                  <c:v>1.562452917844653</c:v>
                </c:pt>
                <c:pt idx="1809">
                  <c:v>1.905961316343614</c:v>
                </c:pt>
                <c:pt idx="1810">
                  <c:v>2.199501049644356</c:v>
                </c:pt>
                <c:pt idx="1811">
                  <c:v>2.543660423462121</c:v>
                </c:pt>
                <c:pt idx="1812">
                  <c:v>1.77116802856612</c:v>
                </c:pt>
                <c:pt idx="1813">
                  <c:v>1.690597322139004</c:v>
                </c:pt>
                <c:pt idx="1814">
                  <c:v>1.269233073862761</c:v>
                </c:pt>
                <c:pt idx="1815">
                  <c:v>2.332274989312518</c:v>
                </c:pt>
                <c:pt idx="1816">
                  <c:v>1.476582157036798</c:v>
                </c:pt>
                <c:pt idx="1817">
                  <c:v>1.747330306908158</c:v>
                </c:pt>
                <c:pt idx="1818">
                  <c:v>1.789124420066147</c:v>
                </c:pt>
                <c:pt idx="1819">
                  <c:v>2.006901695847288</c:v>
                </c:pt>
                <c:pt idx="1820">
                  <c:v>1.204603412341798</c:v>
                </c:pt>
                <c:pt idx="1821">
                  <c:v>1.40559389307033</c:v>
                </c:pt>
                <c:pt idx="1822">
                  <c:v>2.105840764789737</c:v>
                </c:pt>
                <c:pt idx="1823">
                  <c:v>1.857809812909303</c:v>
                </c:pt>
                <c:pt idx="1824">
                  <c:v>1.56923808655042</c:v>
                </c:pt>
                <c:pt idx="1825">
                  <c:v>1.526306976597279</c:v>
                </c:pt>
                <c:pt idx="1826">
                  <c:v>1.940576651944241</c:v>
                </c:pt>
                <c:pt idx="1827">
                  <c:v>2.280713700464972</c:v>
                </c:pt>
                <c:pt idx="1828">
                  <c:v>1.493672212712164</c:v>
                </c:pt>
                <c:pt idx="1829">
                  <c:v>1.566669320219518</c:v>
                </c:pt>
                <c:pt idx="1830">
                  <c:v>1.298760000325598</c:v>
                </c:pt>
                <c:pt idx="1831">
                  <c:v>1.243598550248616</c:v>
                </c:pt>
                <c:pt idx="1832">
                  <c:v>2.042386294131317</c:v>
                </c:pt>
                <c:pt idx="1833">
                  <c:v>1.522426360648942</c:v>
                </c:pt>
                <c:pt idx="1834">
                  <c:v>1.036017179501904</c:v>
                </c:pt>
                <c:pt idx="1835">
                  <c:v>1.321576947958735</c:v>
                </c:pt>
                <c:pt idx="1836">
                  <c:v>1.196319533009717</c:v>
                </c:pt>
                <c:pt idx="1837">
                  <c:v>1.453112879731044</c:v>
                </c:pt>
                <c:pt idx="1838">
                  <c:v>2.123957178623976</c:v>
                </c:pt>
                <c:pt idx="1839">
                  <c:v>1.28127728919238</c:v>
                </c:pt>
                <c:pt idx="1840">
                  <c:v>1.438675122895493</c:v>
                </c:pt>
                <c:pt idx="1841">
                  <c:v>1.919384613119353</c:v>
                </c:pt>
                <c:pt idx="1842">
                  <c:v>1.967415865235595</c:v>
                </c:pt>
                <c:pt idx="1843">
                  <c:v>2.136793213561586</c:v>
                </c:pt>
                <c:pt idx="1844">
                  <c:v>1.758987581097358</c:v>
                </c:pt>
                <c:pt idx="1845">
                  <c:v>1.712407953878665</c:v>
                </c:pt>
                <c:pt idx="1846">
                  <c:v>1.982644574947828</c:v>
                </c:pt>
                <c:pt idx="1847">
                  <c:v>1.589474567494158</c:v>
                </c:pt>
                <c:pt idx="1848">
                  <c:v>1.207732673291204</c:v>
                </c:pt>
                <c:pt idx="1849">
                  <c:v>1.136263464045499</c:v>
                </c:pt>
                <c:pt idx="1850">
                  <c:v>1.160821722087269</c:v>
                </c:pt>
                <c:pt idx="1851">
                  <c:v>1.940252198410897</c:v>
                </c:pt>
                <c:pt idx="1852">
                  <c:v>1.569017802370829</c:v>
                </c:pt>
                <c:pt idx="1853">
                  <c:v>2.479348352800331</c:v>
                </c:pt>
                <c:pt idx="1854">
                  <c:v>1.879444373277368</c:v>
                </c:pt>
                <c:pt idx="1855">
                  <c:v>2.078475222506254</c:v>
                </c:pt>
                <c:pt idx="1856">
                  <c:v>1.706176387761037</c:v>
                </c:pt>
                <c:pt idx="1857">
                  <c:v>1.835070539011047</c:v>
                </c:pt>
                <c:pt idx="1858">
                  <c:v>1.642343037267321</c:v>
                </c:pt>
                <c:pt idx="1859">
                  <c:v>1.582187744289305</c:v>
                </c:pt>
                <c:pt idx="1860">
                  <c:v>1.200562557508108</c:v>
                </c:pt>
                <c:pt idx="1861">
                  <c:v>1.721367399676286</c:v>
                </c:pt>
                <c:pt idx="1862">
                  <c:v>1.579842520773841</c:v>
                </c:pt>
                <c:pt idx="1863">
                  <c:v>2.214806535812383</c:v>
                </c:pt>
                <c:pt idx="1864">
                  <c:v>1.936265581262597</c:v>
                </c:pt>
                <c:pt idx="1865">
                  <c:v>2.126086030615164</c:v>
                </c:pt>
                <c:pt idx="1866">
                  <c:v>1.767225210248639</c:v>
                </c:pt>
                <c:pt idx="1867">
                  <c:v>2.040592576464435</c:v>
                </c:pt>
                <c:pt idx="1868">
                  <c:v>1.530970838182098</c:v>
                </c:pt>
                <c:pt idx="1869">
                  <c:v>1.90565175806863</c:v>
                </c:pt>
                <c:pt idx="1870">
                  <c:v>1.729848683840476</c:v>
                </c:pt>
                <c:pt idx="1871">
                  <c:v>1.674568447425253</c:v>
                </c:pt>
                <c:pt idx="1872">
                  <c:v>1.86244778711408</c:v>
                </c:pt>
                <c:pt idx="1873">
                  <c:v>1.738098826450478</c:v>
                </c:pt>
                <c:pt idx="1874">
                  <c:v>1.945783426566413</c:v>
                </c:pt>
                <c:pt idx="1875">
                  <c:v>1.258148011595126</c:v>
                </c:pt>
                <c:pt idx="1876">
                  <c:v>2.025640718358065</c:v>
                </c:pt>
                <c:pt idx="1877">
                  <c:v>2.035603885794255</c:v>
                </c:pt>
                <c:pt idx="1878">
                  <c:v>1.823765227638217</c:v>
                </c:pt>
                <c:pt idx="1879">
                  <c:v>2.118743509816253</c:v>
                </c:pt>
                <c:pt idx="1880">
                  <c:v>2.419416009875173</c:v>
                </c:pt>
                <c:pt idx="1881">
                  <c:v>2.109242716132155</c:v>
                </c:pt>
                <c:pt idx="1882">
                  <c:v>1.664575139880241</c:v>
                </c:pt>
                <c:pt idx="1883">
                  <c:v>1.320176237800858</c:v>
                </c:pt>
                <c:pt idx="1884">
                  <c:v>1.791747880096082</c:v>
                </c:pt>
                <c:pt idx="1885">
                  <c:v>1.49710063702846</c:v>
                </c:pt>
                <c:pt idx="1886">
                  <c:v>1.023948591618766</c:v>
                </c:pt>
                <c:pt idx="1887">
                  <c:v>0.802034084314746</c:v>
                </c:pt>
                <c:pt idx="1888">
                  <c:v>1.422225521673367</c:v>
                </c:pt>
                <c:pt idx="1889">
                  <c:v>1.537047718962116</c:v>
                </c:pt>
                <c:pt idx="1890">
                  <c:v>1.691149759061891</c:v>
                </c:pt>
                <c:pt idx="1891">
                  <c:v>1.516190428049855</c:v>
                </c:pt>
                <c:pt idx="1892">
                  <c:v>2.261667752611255</c:v>
                </c:pt>
                <c:pt idx="1893">
                  <c:v>0.918023717927566</c:v>
                </c:pt>
                <c:pt idx="1894">
                  <c:v>1.353574876746342</c:v>
                </c:pt>
                <c:pt idx="1895">
                  <c:v>2.176718366516357</c:v>
                </c:pt>
                <c:pt idx="1896">
                  <c:v>2.228927373830774</c:v>
                </c:pt>
                <c:pt idx="1897">
                  <c:v>1.497475294790442</c:v>
                </c:pt>
                <c:pt idx="1898">
                  <c:v>2.263799209774886</c:v>
                </c:pt>
                <c:pt idx="1899">
                  <c:v>2.295430567813884</c:v>
                </c:pt>
                <c:pt idx="1900">
                  <c:v>1.580217959977974</c:v>
                </c:pt>
                <c:pt idx="1901">
                  <c:v>2.097667068266004</c:v>
                </c:pt>
                <c:pt idx="1902">
                  <c:v>1.356502346737326</c:v>
                </c:pt>
                <c:pt idx="1903">
                  <c:v>2.348828523384172</c:v>
                </c:pt>
                <c:pt idx="1904">
                  <c:v>2.246412113260622</c:v>
                </c:pt>
                <c:pt idx="1905">
                  <c:v>2.292446708157638</c:v>
                </c:pt>
                <c:pt idx="1906">
                  <c:v>1.760187985870358</c:v>
                </c:pt>
                <c:pt idx="1907">
                  <c:v>2.437551552622544</c:v>
                </c:pt>
                <c:pt idx="1908">
                  <c:v>1.815802545551539</c:v>
                </c:pt>
                <c:pt idx="1909">
                  <c:v>2.15876625191282</c:v>
                </c:pt>
                <c:pt idx="1910">
                  <c:v>2.270507379032451</c:v>
                </c:pt>
                <c:pt idx="1911">
                  <c:v>1.534671684020038</c:v>
                </c:pt>
                <c:pt idx="1912">
                  <c:v>1.634097392846143</c:v>
                </c:pt>
                <c:pt idx="1913">
                  <c:v>1.746006738468914</c:v>
                </c:pt>
                <c:pt idx="1914">
                  <c:v>1.486082410375794</c:v>
                </c:pt>
                <c:pt idx="1915">
                  <c:v>1.594893921357722</c:v>
                </c:pt>
                <c:pt idx="1916">
                  <c:v>1.300639622314019</c:v>
                </c:pt>
                <c:pt idx="1917">
                  <c:v>1.77295210772489</c:v>
                </c:pt>
                <c:pt idx="1918">
                  <c:v>1.607653957535318</c:v>
                </c:pt>
                <c:pt idx="1919">
                  <c:v>1.80019603183223</c:v>
                </c:pt>
                <c:pt idx="1920">
                  <c:v>2.167275911200328</c:v>
                </c:pt>
                <c:pt idx="1921">
                  <c:v>1.498762832815202</c:v>
                </c:pt>
                <c:pt idx="1922">
                  <c:v>1.37921615735325</c:v>
                </c:pt>
                <c:pt idx="1923">
                  <c:v>1.836974104834316</c:v>
                </c:pt>
                <c:pt idx="1924">
                  <c:v>1.861283615653688</c:v>
                </c:pt>
                <c:pt idx="1925">
                  <c:v>1.68253400141364</c:v>
                </c:pt>
                <c:pt idx="1926">
                  <c:v>1.606604938600644</c:v>
                </c:pt>
                <c:pt idx="1927">
                  <c:v>1.687785762239164</c:v>
                </c:pt>
                <c:pt idx="1928">
                  <c:v>1.647151941446379</c:v>
                </c:pt>
                <c:pt idx="1929">
                  <c:v>1.801046743194256</c:v>
                </c:pt>
                <c:pt idx="1930">
                  <c:v>2.265394094190944</c:v>
                </c:pt>
                <c:pt idx="1931">
                  <c:v>1.925408467709202</c:v>
                </c:pt>
                <c:pt idx="1932">
                  <c:v>2.26713259832294</c:v>
                </c:pt>
                <c:pt idx="1933">
                  <c:v>2.494828725082274</c:v>
                </c:pt>
                <c:pt idx="1934">
                  <c:v>1.939946670837676</c:v>
                </c:pt>
                <c:pt idx="1935">
                  <c:v>2.762736131952653</c:v>
                </c:pt>
                <c:pt idx="1936">
                  <c:v>2.18588578879654</c:v>
                </c:pt>
                <c:pt idx="1937">
                  <c:v>2.515208712664084</c:v>
                </c:pt>
                <c:pt idx="1938">
                  <c:v>2.504723821944811</c:v>
                </c:pt>
                <c:pt idx="1939">
                  <c:v>2.538696786516645</c:v>
                </c:pt>
                <c:pt idx="1940">
                  <c:v>1.391611861857682</c:v>
                </c:pt>
                <c:pt idx="1941">
                  <c:v>2.60673335101016</c:v>
                </c:pt>
                <c:pt idx="1942">
                  <c:v>2.128532975671868</c:v>
                </c:pt>
                <c:pt idx="1943">
                  <c:v>2.62888381514818</c:v>
                </c:pt>
                <c:pt idx="1944">
                  <c:v>1.673240557535688</c:v>
                </c:pt>
                <c:pt idx="1945">
                  <c:v>2.225234339195977</c:v>
                </c:pt>
                <c:pt idx="1946">
                  <c:v>2.221455577113642</c:v>
                </c:pt>
                <c:pt idx="1947">
                  <c:v>1.474890268265821</c:v>
                </c:pt>
                <c:pt idx="1948">
                  <c:v>1.876851431429966</c:v>
                </c:pt>
                <c:pt idx="1949">
                  <c:v>1.927998286808488</c:v>
                </c:pt>
                <c:pt idx="1950">
                  <c:v>1.328174550019</c:v>
                </c:pt>
                <c:pt idx="1951">
                  <c:v>1.567158048386563</c:v>
                </c:pt>
                <c:pt idx="1952">
                  <c:v>1.583871320711351</c:v>
                </c:pt>
                <c:pt idx="1953">
                  <c:v>1.483369276224391</c:v>
                </c:pt>
                <c:pt idx="1954">
                  <c:v>1.396966412553573</c:v>
                </c:pt>
                <c:pt idx="1955">
                  <c:v>1.936101815710302</c:v>
                </c:pt>
                <c:pt idx="1956">
                  <c:v>1.321070433713311</c:v>
                </c:pt>
                <c:pt idx="1957">
                  <c:v>1.749055839268992</c:v>
                </c:pt>
                <c:pt idx="1958">
                  <c:v>1.186509386113348</c:v>
                </c:pt>
                <c:pt idx="1959">
                  <c:v>1.247287664957328</c:v>
                </c:pt>
                <c:pt idx="1960">
                  <c:v>1.886043558709809</c:v>
                </c:pt>
                <c:pt idx="1961">
                  <c:v>1.607765153061182</c:v>
                </c:pt>
                <c:pt idx="1962">
                  <c:v>1.047407519186991</c:v>
                </c:pt>
                <c:pt idx="1963">
                  <c:v>1.419655330964054</c:v>
                </c:pt>
                <c:pt idx="1964">
                  <c:v>1.893086693844298</c:v>
                </c:pt>
                <c:pt idx="1965">
                  <c:v>1.872513598405336</c:v>
                </c:pt>
                <c:pt idx="1966">
                  <c:v>1.341741922477443</c:v>
                </c:pt>
                <c:pt idx="1967">
                  <c:v>1.331987872689155</c:v>
                </c:pt>
                <c:pt idx="1968">
                  <c:v>1.615570439298651</c:v>
                </c:pt>
                <c:pt idx="1969">
                  <c:v>1.398544003072064</c:v>
                </c:pt>
                <c:pt idx="1970">
                  <c:v>1.985850690817797</c:v>
                </c:pt>
                <c:pt idx="1971">
                  <c:v>1.443483004682017</c:v>
                </c:pt>
                <c:pt idx="1972">
                  <c:v>1.517538202391067</c:v>
                </c:pt>
                <c:pt idx="1973">
                  <c:v>1.505764148969502</c:v>
                </c:pt>
                <c:pt idx="1974">
                  <c:v>1.397094223972402</c:v>
                </c:pt>
                <c:pt idx="1975">
                  <c:v>1.655057291281881</c:v>
                </c:pt>
                <c:pt idx="1976">
                  <c:v>1.70572309288118</c:v>
                </c:pt>
                <c:pt idx="1977">
                  <c:v>1.741168635973776</c:v>
                </c:pt>
                <c:pt idx="1978">
                  <c:v>1.941487750932528</c:v>
                </c:pt>
                <c:pt idx="1979">
                  <c:v>1.64103208246811</c:v>
                </c:pt>
                <c:pt idx="1980">
                  <c:v>1.445105755313711</c:v>
                </c:pt>
                <c:pt idx="1981">
                  <c:v>1.35350143329243</c:v>
                </c:pt>
                <c:pt idx="1982">
                  <c:v>1.308587970254315</c:v>
                </c:pt>
                <c:pt idx="1983">
                  <c:v>1.762139434890846</c:v>
                </c:pt>
                <c:pt idx="1984">
                  <c:v>1.761485685238009</c:v>
                </c:pt>
                <c:pt idx="1985">
                  <c:v>1.463014936839704</c:v>
                </c:pt>
                <c:pt idx="1986">
                  <c:v>1.831197855175022</c:v>
                </c:pt>
                <c:pt idx="1987">
                  <c:v>1.951931051349437</c:v>
                </c:pt>
                <c:pt idx="1988">
                  <c:v>1.413419390844158</c:v>
                </c:pt>
                <c:pt idx="1989">
                  <c:v>1.513380430386294</c:v>
                </c:pt>
                <c:pt idx="1990">
                  <c:v>1.769420847429512</c:v>
                </c:pt>
                <c:pt idx="1991">
                  <c:v>2.267403634135206</c:v>
                </c:pt>
                <c:pt idx="1992">
                  <c:v>2.299501863930409</c:v>
                </c:pt>
                <c:pt idx="1993">
                  <c:v>1.882341193180922</c:v>
                </c:pt>
                <c:pt idx="1994">
                  <c:v>1.097951854115478</c:v>
                </c:pt>
                <c:pt idx="1995">
                  <c:v>2.016941568789505</c:v>
                </c:pt>
                <c:pt idx="1996">
                  <c:v>1.248487505682472</c:v>
                </c:pt>
                <c:pt idx="1997">
                  <c:v>0.919219518248206</c:v>
                </c:pt>
                <c:pt idx="1998">
                  <c:v>1.274055266709686</c:v>
                </c:pt>
                <c:pt idx="1999">
                  <c:v>1.160557909293875</c:v>
                </c:pt>
                <c:pt idx="2000">
                  <c:v>1.093408519218092</c:v>
                </c:pt>
                <c:pt idx="2001">
                  <c:v>1.997226475100714</c:v>
                </c:pt>
                <c:pt idx="2002">
                  <c:v>2.086765604618654</c:v>
                </c:pt>
                <c:pt idx="2003">
                  <c:v>1.759973011313892</c:v>
                </c:pt>
                <c:pt idx="2004">
                  <c:v>2.240124637630155</c:v>
                </c:pt>
                <c:pt idx="2005">
                  <c:v>2.100758715639314</c:v>
                </c:pt>
                <c:pt idx="2006">
                  <c:v>2.105105055209918</c:v>
                </c:pt>
                <c:pt idx="2007">
                  <c:v>1.841822257752354</c:v>
                </c:pt>
                <c:pt idx="2008">
                  <c:v>2.197494275281343</c:v>
                </c:pt>
                <c:pt idx="2009">
                  <c:v>1.498776130527865</c:v>
                </c:pt>
                <c:pt idx="2010">
                  <c:v>1.592909143630029</c:v>
                </c:pt>
                <c:pt idx="2011">
                  <c:v>1.262266477661698</c:v>
                </c:pt>
                <c:pt idx="2012">
                  <c:v>1.164506687358841</c:v>
                </c:pt>
                <c:pt idx="2013">
                  <c:v>1.729015235378121</c:v>
                </c:pt>
                <c:pt idx="2014">
                  <c:v>2.212964431617417</c:v>
                </c:pt>
                <c:pt idx="2015">
                  <c:v>1.53961544470097</c:v>
                </c:pt>
                <c:pt idx="2016">
                  <c:v>1.648076756892935</c:v>
                </c:pt>
                <c:pt idx="2017">
                  <c:v>1.32501090863955</c:v>
                </c:pt>
                <c:pt idx="2018">
                  <c:v>1.281590836822563</c:v>
                </c:pt>
                <c:pt idx="2019">
                  <c:v>1.349315910421112</c:v>
                </c:pt>
                <c:pt idx="2020">
                  <c:v>2.30720832346795</c:v>
                </c:pt>
                <c:pt idx="2021">
                  <c:v>1.609738673418228</c:v>
                </c:pt>
                <c:pt idx="2022">
                  <c:v>1.523644612373732</c:v>
                </c:pt>
                <c:pt idx="2023">
                  <c:v>1.723392676401664</c:v>
                </c:pt>
                <c:pt idx="2024">
                  <c:v>1.916562124863458</c:v>
                </c:pt>
                <c:pt idx="2025">
                  <c:v>1.609458797955488</c:v>
                </c:pt>
                <c:pt idx="2026">
                  <c:v>1.582279446302212</c:v>
                </c:pt>
                <c:pt idx="2027">
                  <c:v>1.728960318104019</c:v>
                </c:pt>
                <c:pt idx="2028">
                  <c:v>2.09038291303944</c:v>
                </c:pt>
                <c:pt idx="2029">
                  <c:v>1.565749578087394</c:v>
                </c:pt>
                <c:pt idx="2030">
                  <c:v>1.485473351627621</c:v>
                </c:pt>
                <c:pt idx="2031">
                  <c:v>1.486622515090471</c:v>
                </c:pt>
                <c:pt idx="2032">
                  <c:v>1.781531756492666</c:v>
                </c:pt>
                <c:pt idx="2033">
                  <c:v>2.133995525495805</c:v>
                </c:pt>
                <c:pt idx="2034">
                  <c:v>1.626357866181834</c:v>
                </c:pt>
                <c:pt idx="2035">
                  <c:v>1.463198006169868</c:v>
                </c:pt>
                <c:pt idx="2036">
                  <c:v>1.482822938113762</c:v>
                </c:pt>
                <c:pt idx="2037">
                  <c:v>0.785025881606113</c:v>
                </c:pt>
                <c:pt idx="2038">
                  <c:v>2.119733931632571</c:v>
                </c:pt>
                <c:pt idx="2039">
                  <c:v>1.596001872799244</c:v>
                </c:pt>
                <c:pt idx="2040">
                  <c:v>1.786949973358922</c:v>
                </c:pt>
                <c:pt idx="2041">
                  <c:v>1.436000826167669</c:v>
                </c:pt>
                <c:pt idx="2042">
                  <c:v>1.282957055438366</c:v>
                </c:pt>
                <c:pt idx="2043">
                  <c:v>1.228200020360636</c:v>
                </c:pt>
                <c:pt idx="2044">
                  <c:v>2.199493997516604</c:v>
                </c:pt>
                <c:pt idx="2045">
                  <c:v>1.672813463569895</c:v>
                </c:pt>
                <c:pt idx="2046">
                  <c:v>1.40244182943227</c:v>
                </c:pt>
                <c:pt idx="2047">
                  <c:v>1.733735354494352</c:v>
                </c:pt>
                <c:pt idx="2048">
                  <c:v>1.752331849388224</c:v>
                </c:pt>
                <c:pt idx="2049">
                  <c:v>1.424593362184807</c:v>
                </c:pt>
                <c:pt idx="2050">
                  <c:v>1.482253641682285</c:v>
                </c:pt>
                <c:pt idx="2051">
                  <c:v>1.299171549236828</c:v>
                </c:pt>
                <c:pt idx="2052">
                  <c:v>2.081976335447773</c:v>
                </c:pt>
                <c:pt idx="2053">
                  <c:v>1.617910424262342</c:v>
                </c:pt>
                <c:pt idx="2054">
                  <c:v>1.28231559256342</c:v>
                </c:pt>
                <c:pt idx="2055">
                  <c:v>1.916579741834815</c:v>
                </c:pt>
                <c:pt idx="2056">
                  <c:v>1.341206857448212</c:v>
                </c:pt>
                <c:pt idx="2057">
                  <c:v>1.700883292971027</c:v>
                </c:pt>
                <c:pt idx="2058">
                  <c:v>1.868484745177753</c:v>
                </c:pt>
                <c:pt idx="2059">
                  <c:v>1.676820549995466</c:v>
                </c:pt>
                <c:pt idx="2060">
                  <c:v>1.738720677223795</c:v>
                </c:pt>
                <c:pt idx="2061">
                  <c:v>1.957416263105518</c:v>
                </c:pt>
                <c:pt idx="2062">
                  <c:v>1.183678270261639</c:v>
                </c:pt>
                <c:pt idx="2063">
                  <c:v>2.083287524940491</c:v>
                </c:pt>
                <c:pt idx="2064">
                  <c:v>2.252903725848739</c:v>
                </c:pt>
                <c:pt idx="2065">
                  <c:v>1.480315692744587</c:v>
                </c:pt>
                <c:pt idx="2066">
                  <c:v>1.102573378339001</c:v>
                </c:pt>
                <c:pt idx="2067">
                  <c:v>1.509033375762886</c:v>
                </c:pt>
                <c:pt idx="2068">
                  <c:v>1.38095159505832</c:v>
                </c:pt>
                <c:pt idx="2069">
                  <c:v>1.493826516210458</c:v>
                </c:pt>
                <c:pt idx="2070">
                  <c:v>2.440292654354501</c:v>
                </c:pt>
                <c:pt idx="2071">
                  <c:v>1.711743058407313</c:v>
                </c:pt>
                <c:pt idx="2072">
                  <c:v>1.315281539265874</c:v>
                </c:pt>
                <c:pt idx="2073">
                  <c:v>1.774924586430391</c:v>
                </c:pt>
                <c:pt idx="2074">
                  <c:v>1.958610545497466</c:v>
                </c:pt>
                <c:pt idx="2075">
                  <c:v>1.726315850412958</c:v>
                </c:pt>
                <c:pt idx="2076">
                  <c:v>1.658802104728614</c:v>
                </c:pt>
                <c:pt idx="2077">
                  <c:v>2.023196633928039</c:v>
                </c:pt>
                <c:pt idx="2078">
                  <c:v>2.561410983465791</c:v>
                </c:pt>
                <c:pt idx="2079">
                  <c:v>2.192048001586563</c:v>
                </c:pt>
                <c:pt idx="2080">
                  <c:v>1.763221287762454</c:v>
                </c:pt>
                <c:pt idx="2081">
                  <c:v>2.188721071153754</c:v>
                </c:pt>
                <c:pt idx="2082">
                  <c:v>1.344263014308932</c:v>
                </c:pt>
                <c:pt idx="2083">
                  <c:v>1.374725532904815</c:v>
                </c:pt>
                <c:pt idx="2084">
                  <c:v>1.596585782330858</c:v>
                </c:pt>
                <c:pt idx="2085">
                  <c:v>2.379082761275516</c:v>
                </c:pt>
                <c:pt idx="2086">
                  <c:v>2.04131255385038</c:v>
                </c:pt>
                <c:pt idx="2087">
                  <c:v>1.94825402576601</c:v>
                </c:pt>
                <c:pt idx="2088">
                  <c:v>1.830224348144867</c:v>
                </c:pt>
                <c:pt idx="2089">
                  <c:v>2.102989384008971</c:v>
                </c:pt>
                <c:pt idx="2090">
                  <c:v>1.717386541647552</c:v>
                </c:pt>
                <c:pt idx="2091">
                  <c:v>1.507716858620218</c:v>
                </c:pt>
                <c:pt idx="2092">
                  <c:v>2.170943480695994</c:v>
                </c:pt>
                <c:pt idx="2093">
                  <c:v>2.127587503664752</c:v>
                </c:pt>
                <c:pt idx="2094">
                  <c:v>2.155116386727282</c:v>
                </c:pt>
                <c:pt idx="2095">
                  <c:v>1.535412975351915</c:v>
                </c:pt>
                <c:pt idx="2096">
                  <c:v>2.300333726881022</c:v>
                </c:pt>
                <c:pt idx="2097">
                  <c:v>2.668978493408461</c:v>
                </c:pt>
                <c:pt idx="2098">
                  <c:v>1.568428189136816</c:v>
                </c:pt>
                <c:pt idx="2099">
                  <c:v>2.100874675069697</c:v>
                </c:pt>
                <c:pt idx="2100">
                  <c:v>1.054535063332682</c:v>
                </c:pt>
                <c:pt idx="2101">
                  <c:v>1.171718118786683</c:v>
                </c:pt>
                <c:pt idx="2102">
                  <c:v>1.300968910254872</c:v>
                </c:pt>
                <c:pt idx="2103">
                  <c:v>1.08353666208023</c:v>
                </c:pt>
                <c:pt idx="2104">
                  <c:v>1.335241294573501</c:v>
                </c:pt>
                <c:pt idx="2105">
                  <c:v>2.192025556829</c:v>
                </c:pt>
                <c:pt idx="2106">
                  <c:v>2.190656078294583</c:v>
                </c:pt>
                <c:pt idx="2107">
                  <c:v>1.392006775527139</c:v>
                </c:pt>
                <c:pt idx="2108">
                  <c:v>2.142543500573251</c:v>
                </c:pt>
                <c:pt idx="2109">
                  <c:v>1.679045581417294</c:v>
                </c:pt>
                <c:pt idx="2110">
                  <c:v>2.316037217342931</c:v>
                </c:pt>
                <c:pt idx="2111">
                  <c:v>1.485757085031846</c:v>
                </c:pt>
                <c:pt idx="2112">
                  <c:v>1.753803808248926</c:v>
                </c:pt>
                <c:pt idx="2113">
                  <c:v>2.312453623169921</c:v>
                </c:pt>
                <c:pt idx="2114">
                  <c:v>2.128201175578375</c:v>
                </c:pt>
                <c:pt idx="2115">
                  <c:v>2.65121176785624</c:v>
                </c:pt>
                <c:pt idx="2116">
                  <c:v>1.653874370406336</c:v>
                </c:pt>
                <c:pt idx="2117">
                  <c:v>1.760912197600136</c:v>
                </c:pt>
                <c:pt idx="2118">
                  <c:v>1.402964117604538</c:v>
                </c:pt>
                <c:pt idx="2119">
                  <c:v>1.48233409355553</c:v>
                </c:pt>
                <c:pt idx="2120">
                  <c:v>2.227255379583544</c:v>
                </c:pt>
                <c:pt idx="2121">
                  <c:v>2.094885017796721</c:v>
                </c:pt>
                <c:pt idx="2122">
                  <c:v>2.358252870161965</c:v>
                </c:pt>
                <c:pt idx="2123">
                  <c:v>1.546617736362471</c:v>
                </c:pt>
                <c:pt idx="2124">
                  <c:v>1.347139997409853</c:v>
                </c:pt>
                <c:pt idx="2125">
                  <c:v>1.888426500845306</c:v>
                </c:pt>
                <c:pt idx="2126">
                  <c:v>2.200930417256386</c:v>
                </c:pt>
                <c:pt idx="2127">
                  <c:v>1.422293613605318</c:v>
                </c:pt>
                <c:pt idx="2128">
                  <c:v>1.74462076939373</c:v>
                </c:pt>
                <c:pt idx="2129">
                  <c:v>1.97792354534502</c:v>
                </c:pt>
                <c:pt idx="2130">
                  <c:v>2.708038467563715</c:v>
                </c:pt>
                <c:pt idx="2131">
                  <c:v>2.420478172510988</c:v>
                </c:pt>
                <c:pt idx="2132">
                  <c:v>1.859460478644141</c:v>
                </c:pt>
                <c:pt idx="2133">
                  <c:v>1.74174574221531</c:v>
                </c:pt>
                <c:pt idx="2134">
                  <c:v>1.993586187324581</c:v>
                </c:pt>
                <c:pt idx="2135">
                  <c:v>1.569383743387901</c:v>
                </c:pt>
                <c:pt idx="2136">
                  <c:v>1.70096768393867</c:v>
                </c:pt>
                <c:pt idx="2137">
                  <c:v>2.067007890949912</c:v>
                </c:pt>
                <c:pt idx="2138">
                  <c:v>2.062295487683403</c:v>
                </c:pt>
                <c:pt idx="2139">
                  <c:v>1.973907040441706</c:v>
                </c:pt>
                <c:pt idx="2140">
                  <c:v>2.470033451842813</c:v>
                </c:pt>
                <c:pt idx="2141">
                  <c:v>2.017277027132032</c:v>
                </c:pt>
                <c:pt idx="2142">
                  <c:v>1.35069212929357</c:v>
                </c:pt>
                <c:pt idx="2143">
                  <c:v>2.193513195188787</c:v>
                </c:pt>
                <c:pt idx="2144">
                  <c:v>1.778173978778428</c:v>
                </c:pt>
                <c:pt idx="2145">
                  <c:v>2.240554611807018</c:v>
                </c:pt>
                <c:pt idx="2146">
                  <c:v>2.45973436303744</c:v>
                </c:pt>
                <c:pt idx="2147">
                  <c:v>1.863334787050965</c:v>
                </c:pt>
                <c:pt idx="2148">
                  <c:v>1.809071042738696</c:v>
                </c:pt>
                <c:pt idx="2149">
                  <c:v>1.256175724578151</c:v>
                </c:pt>
                <c:pt idx="2150">
                  <c:v>1.900288855275474</c:v>
                </c:pt>
                <c:pt idx="2151">
                  <c:v>2.074596923443135</c:v>
                </c:pt>
                <c:pt idx="2152">
                  <c:v>1.633890857819386</c:v>
                </c:pt>
                <c:pt idx="2153">
                  <c:v>2.6775289129468</c:v>
                </c:pt>
                <c:pt idx="2154">
                  <c:v>1.682847579353154</c:v>
                </c:pt>
                <c:pt idx="2155">
                  <c:v>1.579559576926756</c:v>
                </c:pt>
                <c:pt idx="2156">
                  <c:v>1.868971148325207</c:v>
                </c:pt>
                <c:pt idx="2157">
                  <c:v>1.754392117601252</c:v>
                </c:pt>
                <c:pt idx="2158">
                  <c:v>1.707061406128421</c:v>
                </c:pt>
                <c:pt idx="2159">
                  <c:v>2.163751508811808</c:v>
                </c:pt>
                <c:pt idx="2160">
                  <c:v>1.974729480601984</c:v>
                </c:pt>
                <c:pt idx="2161">
                  <c:v>2.149732167368317</c:v>
                </c:pt>
                <c:pt idx="2162">
                  <c:v>2.048609610100681</c:v>
                </c:pt>
                <c:pt idx="2163">
                  <c:v>1.67939996270253</c:v>
                </c:pt>
                <c:pt idx="2164">
                  <c:v>1.915883376531468</c:v>
                </c:pt>
                <c:pt idx="2165">
                  <c:v>1.577564383962846</c:v>
                </c:pt>
                <c:pt idx="2166">
                  <c:v>1.546903954699113</c:v>
                </c:pt>
                <c:pt idx="2167">
                  <c:v>2.305095410806596</c:v>
                </c:pt>
                <c:pt idx="2168">
                  <c:v>1.337002707575613</c:v>
                </c:pt>
                <c:pt idx="2169">
                  <c:v>1.255369070248091</c:v>
                </c:pt>
                <c:pt idx="2170">
                  <c:v>1.957043898509568</c:v>
                </c:pt>
                <c:pt idx="2171">
                  <c:v>2.099614162412107</c:v>
                </c:pt>
                <c:pt idx="2172">
                  <c:v>1.422951177811273</c:v>
                </c:pt>
                <c:pt idx="2173">
                  <c:v>1.509951823938405</c:v>
                </c:pt>
                <c:pt idx="2174">
                  <c:v>2.111447057643077</c:v>
                </c:pt>
                <c:pt idx="2175">
                  <c:v>0.95615488279385</c:v>
                </c:pt>
                <c:pt idx="2176">
                  <c:v>0.930896920289413</c:v>
                </c:pt>
                <c:pt idx="2177">
                  <c:v>1.737480141031922</c:v>
                </c:pt>
                <c:pt idx="2178">
                  <c:v>1.969644458223863</c:v>
                </c:pt>
                <c:pt idx="2179">
                  <c:v>0.722058355792959</c:v>
                </c:pt>
                <c:pt idx="2180">
                  <c:v>2.195827738526551</c:v>
                </c:pt>
                <c:pt idx="2181">
                  <c:v>1.578458512341153</c:v>
                </c:pt>
                <c:pt idx="2182">
                  <c:v>2.166870279607339</c:v>
                </c:pt>
                <c:pt idx="2183">
                  <c:v>1.648074547401577</c:v>
                </c:pt>
                <c:pt idx="2184">
                  <c:v>2.078643884721818</c:v>
                </c:pt>
                <c:pt idx="2185">
                  <c:v>2.519648754935284</c:v>
                </c:pt>
                <c:pt idx="2186">
                  <c:v>0.947414268482484</c:v>
                </c:pt>
                <c:pt idx="2187">
                  <c:v>2.040054735314537</c:v>
                </c:pt>
                <c:pt idx="2188">
                  <c:v>1.425825438735027</c:v>
                </c:pt>
                <c:pt idx="2189">
                  <c:v>1.775950938000407</c:v>
                </c:pt>
                <c:pt idx="2190">
                  <c:v>2.367416765925501</c:v>
                </c:pt>
                <c:pt idx="2191">
                  <c:v>2.190053392062131</c:v>
                </c:pt>
                <c:pt idx="2192">
                  <c:v>1.913596345198445</c:v>
                </c:pt>
                <c:pt idx="2193">
                  <c:v>1.71093340298507</c:v>
                </c:pt>
                <c:pt idx="2194">
                  <c:v>2.229006887480404</c:v>
                </c:pt>
                <c:pt idx="2195">
                  <c:v>0.878711902564746</c:v>
                </c:pt>
                <c:pt idx="2196">
                  <c:v>1.509033122501198</c:v>
                </c:pt>
                <c:pt idx="2197">
                  <c:v>1.669628280358258</c:v>
                </c:pt>
                <c:pt idx="2198">
                  <c:v>1.786742425913227</c:v>
                </c:pt>
                <c:pt idx="2199">
                  <c:v>2.032059779051524</c:v>
                </c:pt>
                <c:pt idx="2200">
                  <c:v>1.371343643929639</c:v>
                </c:pt>
                <c:pt idx="2201">
                  <c:v>2.017104946737097</c:v>
                </c:pt>
                <c:pt idx="2202">
                  <c:v>2.21372364518171</c:v>
                </c:pt>
                <c:pt idx="2203">
                  <c:v>1.358490144281755</c:v>
                </c:pt>
                <c:pt idx="2204">
                  <c:v>2.790187890332496</c:v>
                </c:pt>
                <c:pt idx="2205">
                  <c:v>2.498162566211196</c:v>
                </c:pt>
                <c:pt idx="2206">
                  <c:v>2.271039903534847</c:v>
                </c:pt>
                <c:pt idx="2207">
                  <c:v>1.879078993066112</c:v>
                </c:pt>
                <c:pt idx="2208">
                  <c:v>2.344151681312011</c:v>
                </c:pt>
                <c:pt idx="2209">
                  <c:v>2.133555487970951</c:v>
                </c:pt>
                <c:pt idx="2210">
                  <c:v>1.91031707351688</c:v>
                </c:pt>
                <c:pt idx="2211">
                  <c:v>1.880169710527159</c:v>
                </c:pt>
                <c:pt idx="2212">
                  <c:v>1.53584360227772</c:v>
                </c:pt>
                <c:pt idx="2213">
                  <c:v>2.204961720561793</c:v>
                </c:pt>
                <c:pt idx="2214">
                  <c:v>2.079996936775601</c:v>
                </c:pt>
                <c:pt idx="2215">
                  <c:v>2.563515528623475</c:v>
                </c:pt>
                <c:pt idx="2216">
                  <c:v>2.388247389427115</c:v>
                </c:pt>
                <c:pt idx="2217">
                  <c:v>2.669509266125482</c:v>
                </c:pt>
                <c:pt idx="2218">
                  <c:v>1.89912691990009</c:v>
                </c:pt>
                <c:pt idx="2219">
                  <c:v>1.234025360938067</c:v>
                </c:pt>
                <c:pt idx="2220">
                  <c:v>1.723269520422663</c:v>
                </c:pt>
                <c:pt idx="2221">
                  <c:v>2.70696055165446</c:v>
                </c:pt>
                <c:pt idx="2222">
                  <c:v>2.762037959477697</c:v>
                </c:pt>
                <c:pt idx="2223">
                  <c:v>2.055394790778655</c:v>
                </c:pt>
                <c:pt idx="2224">
                  <c:v>0.982067939860192</c:v>
                </c:pt>
                <c:pt idx="2225">
                  <c:v>1.273748814820533</c:v>
                </c:pt>
                <c:pt idx="2226">
                  <c:v>0.942829235841703</c:v>
                </c:pt>
                <c:pt idx="2227">
                  <c:v>1.937033177827481</c:v>
                </c:pt>
                <c:pt idx="2228">
                  <c:v>1.690197451850134</c:v>
                </c:pt>
                <c:pt idx="2229">
                  <c:v>1.644884032388848</c:v>
                </c:pt>
                <c:pt idx="2230">
                  <c:v>1.970903112451988</c:v>
                </c:pt>
                <c:pt idx="2231">
                  <c:v>1.705946395124593</c:v>
                </c:pt>
                <c:pt idx="2232">
                  <c:v>1.738287653281554</c:v>
                </c:pt>
                <c:pt idx="2233">
                  <c:v>1.580338004358702</c:v>
                </c:pt>
                <c:pt idx="2234">
                  <c:v>2.126245237702168</c:v>
                </c:pt>
                <c:pt idx="2235">
                  <c:v>0.760534103566277</c:v>
                </c:pt>
                <c:pt idx="2236">
                  <c:v>1.67117792024269</c:v>
                </c:pt>
                <c:pt idx="2237">
                  <c:v>1.370786528619952</c:v>
                </c:pt>
                <c:pt idx="2238">
                  <c:v>1.376192069945933</c:v>
                </c:pt>
                <c:pt idx="2239">
                  <c:v>1.800264370490213</c:v>
                </c:pt>
                <c:pt idx="2240">
                  <c:v>2.846026057698253</c:v>
                </c:pt>
                <c:pt idx="2241">
                  <c:v>2.969715363500275</c:v>
                </c:pt>
                <c:pt idx="2242">
                  <c:v>2.323799130338991</c:v>
                </c:pt>
                <c:pt idx="2243">
                  <c:v>2.542527133380973</c:v>
                </c:pt>
                <c:pt idx="2244">
                  <c:v>1.040897949508177</c:v>
                </c:pt>
                <c:pt idx="2245">
                  <c:v>1.519736903143668</c:v>
                </c:pt>
                <c:pt idx="2246">
                  <c:v>2.339298375363692</c:v>
                </c:pt>
                <c:pt idx="2247">
                  <c:v>2.549565959837506</c:v>
                </c:pt>
                <c:pt idx="2248">
                  <c:v>1.359569849408826</c:v>
                </c:pt>
                <c:pt idx="2249">
                  <c:v>1.544210473687696</c:v>
                </c:pt>
                <c:pt idx="2250">
                  <c:v>1.973840706329593</c:v>
                </c:pt>
                <c:pt idx="2251">
                  <c:v>2.136154618741428</c:v>
                </c:pt>
                <c:pt idx="2252">
                  <c:v>1.411027186211247</c:v>
                </c:pt>
                <c:pt idx="2253">
                  <c:v>1.466623764086248</c:v>
                </c:pt>
                <c:pt idx="2254">
                  <c:v>1.821143652257774</c:v>
                </c:pt>
                <c:pt idx="2255">
                  <c:v>1.807896329234308</c:v>
                </c:pt>
                <c:pt idx="2256">
                  <c:v>1.449253916226408</c:v>
                </c:pt>
                <c:pt idx="2257">
                  <c:v>1.845520745582819</c:v>
                </c:pt>
                <c:pt idx="2258">
                  <c:v>1.238375687454691</c:v>
                </c:pt>
                <c:pt idx="2259">
                  <c:v>1.941400018684335</c:v>
                </c:pt>
                <c:pt idx="2260">
                  <c:v>1.99290666771999</c:v>
                </c:pt>
                <c:pt idx="2261">
                  <c:v>1.385631763260836</c:v>
                </c:pt>
                <c:pt idx="2262">
                  <c:v>0.93043739377996</c:v>
                </c:pt>
                <c:pt idx="2263">
                  <c:v>2.472768278374158</c:v>
                </c:pt>
                <c:pt idx="2264">
                  <c:v>1.852301991163822</c:v>
                </c:pt>
                <c:pt idx="2265">
                  <c:v>2.317208232782346</c:v>
                </c:pt>
                <c:pt idx="2266">
                  <c:v>1.483578733760917</c:v>
                </c:pt>
                <c:pt idx="2267">
                  <c:v>1.772518401357083</c:v>
                </c:pt>
                <c:pt idx="2268">
                  <c:v>1.659804964068391</c:v>
                </c:pt>
                <c:pt idx="2269">
                  <c:v>1.817591458573272</c:v>
                </c:pt>
                <c:pt idx="2270">
                  <c:v>1.8786608655558</c:v>
                </c:pt>
                <c:pt idx="2271">
                  <c:v>2.147338599973081</c:v>
                </c:pt>
                <c:pt idx="2272">
                  <c:v>2.102933590214</c:v>
                </c:pt>
                <c:pt idx="2273">
                  <c:v>1.38441492103323</c:v>
                </c:pt>
                <c:pt idx="2274">
                  <c:v>2.02740284402793</c:v>
                </c:pt>
                <c:pt idx="2275">
                  <c:v>2.08270491404701</c:v>
                </c:pt>
                <c:pt idx="2276">
                  <c:v>2.00184199370774</c:v>
                </c:pt>
                <c:pt idx="2277">
                  <c:v>1.372739005381577</c:v>
                </c:pt>
                <c:pt idx="2278">
                  <c:v>1.725797936642895</c:v>
                </c:pt>
                <c:pt idx="2279">
                  <c:v>1.819498865673607</c:v>
                </c:pt>
                <c:pt idx="2280">
                  <c:v>2.46985715555618</c:v>
                </c:pt>
                <c:pt idx="2281">
                  <c:v>1.931634329585646</c:v>
                </c:pt>
                <c:pt idx="2282">
                  <c:v>2.03656055968357</c:v>
                </c:pt>
                <c:pt idx="2283">
                  <c:v>2.237199020634195</c:v>
                </c:pt>
                <c:pt idx="2284">
                  <c:v>2.523741401976931</c:v>
                </c:pt>
                <c:pt idx="2285">
                  <c:v>1.825066818624939</c:v>
                </c:pt>
                <c:pt idx="2286">
                  <c:v>2.479519250718829</c:v>
                </c:pt>
                <c:pt idx="2287">
                  <c:v>1.103633542614479</c:v>
                </c:pt>
                <c:pt idx="2288">
                  <c:v>1.218031950640229</c:v>
                </c:pt>
                <c:pt idx="2289">
                  <c:v>1.08487174461111</c:v>
                </c:pt>
                <c:pt idx="2290">
                  <c:v>0.963194096300808</c:v>
                </c:pt>
                <c:pt idx="2291">
                  <c:v>2.447967888642291</c:v>
                </c:pt>
                <c:pt idx="2292">
                  <c:v>1.924809671975515</c:v>
                </c:pt>
                <c:pt idx="2293">
                  <c:v>2.64008878826943</c:v>
                </c:pt>
                <c:pt idx="2294">
                  <c:v>1.782069383187518</c:v>
                </c:pt>
                <c:pt idx="2295">
                  <c:v>1.886973699236807</c:v>
                </c:pt>
                <c:pt idx="2296">
                  <c:v>2.059991009123842</c:v>
                </c:pt>
                <c:pt idx="2297">
                  <c:v>2.566552957753948</c:v>
                </c:pt>
                <c:pt idx="2298">
                  <c:v>1.648964832057613</c:v>
                </c:pt>
                <c:pt idx="2299">
                  <c:v>2.03825028636081</c:v>
                </c:pt>
                <c:pt idx="2300">
                  <c:v>1.981532404636105</c:v>
                </c:pt>
                <c:pt idx="2301">
                  <c:v>1.602156609974186</c:v>
                </c:pt>
                <c:pt idx="2302">
                  <c:v>2.771950684341691</c:v>
                </c:pt>
                <c:pt idx="2303">
                  <c:v>2.05659290862843</c:v>
                </c:pt>
                <c:pt idx="2304">
                  <c:v>2.165714231143415</c:v>
                </c:pt>
                <c:pt idx="2305">
                  <c:v>1.406578120042917</c:v>
                </c:pt>
                <c:pt idx="2306">
                  <c:v>2.13618975205725</c:v>
                </c:pt>
                <c:pt idx="2307">
                  <c:v>1.292188577007898</c:v>
                </c:pt>
                <c:pt idx="2308">
                  <c:v>1.967413105098171</c:v>
                </c:pt>
                <c:pt idx="2309">
                  <c:v>1.411454299852674</c:v>
                </c:pt>
                <c:pt idx="2310">
                  <c:v>2.433245561495431</c:v>
                </c:pt>
                <c:pt idx="2311">
                  <c:v>1.026363817186754</c:v>
                </c:pt>
                <c:pt idx="2312">
                  <c:v>2.59225033340993</c:v>
                </c:pt>
                <c:pt idx="2313">
                  <c:v>2.47785803475065</c:v>
                </c:pt>
                <c:pt idx="2314">
                  <c:v>1.39829281039586</c:v>
                </c:pt>
                <c:pt idx="2315">
                  <c:v>1.684033109599013</c:v>
                </c:pt>
                <c:pt idx="2316">
                  <c:v>1.491332495178498</c:v>
                </c:pt>
                <c:pt idx="2317">
                  <c:v>2.12225532841392</c:v>
                </c:pt>
                <c:pt idx="2318">
                  <c:v>2.666957762348041</c:v>
                </c:pt>
                <c:pt idx="2319">
                  <c:v>1.902023222636902</c:v>
                </c:pt>
                <c:pt idx="2320">
                  <c:v>1.129245240003849</c:v>
                </c:pt>
                <c:pt idx="2321">
                  <c:v>1.391286931994566</c:v>
                </c:pt>
                <c:pt idx="2322">
                  <c:v>1.49444548086043</c:v>
                </c:pt>
                <c:pt idx="2323">
                  <c:v>1.036283269249969</c:v>
                </c:pt>
                <c:pt idx="2324">
                  <c:v>1.151744894302322</c:v>
                </c:pt>
                <c:pt idx="2325">
                  <c:v>1.618004222515869</c:v>
                </c:pt>
                <c:pt idx="2326">
                  <c:v>1.659958799322512</c:v>
                </c:pt>
                <c:pt idx="2327">
                  <c:v>1.330633188639864</c:v>
                </c:pt>
                <c:pt idx="2328">
                  <c:v>1.49131549633017</c:v>
                </c:pt>
                <c:pt idx="2329">
                  <c:v>1.435619980253521</c:v>
                </c:pt>
                <c:pt idx="2330">
                  <c:v>1.096584131656587</c:v>
                </c:pt>
                <c:pt idx="2331">
                  <c:v>2.576899944760759</c:v>
                </c:pt>
                <c:pt idx="2332">
                  <c:v>1.574098866973748</c:v>
                </c:pt>
                <c:pt idx="2333">
                  <c:v>2.563638270627674</c:v>
                </c:pt>
                <c:pt idx="2334">
                  <c:v>1.42001736476239</c:v>
                </c:pt>
                <c:pt idx="2335">
                  <c:v>1.553462938083915</c:v>
                </c:pt>
                <c:pt idx="2336">
                  <c:v>2.070694196227151</c:v>
                </c:pt>
                <c:pt idx="2337">
                  <c:v>2.366993293243635</c:v>
                </c:pt>
                <c:pt idx="2338">
                  <c:v>2.202777690842833</c:v>
                </c:pt>
                <c:pt idx="2339">
                  <c:v>1.814241858591862</c:v>
                </c:pt>
                <c:pt idx="2340">
                  <c:v>1.977036486195852</c:v>
                </c:pt>
                <c:pt idx="2341">
                  <c:v>2.41679550744126</c:v>
                </c:pt>
                <c:pt idx="2342">
                  <c:v>1.961077429541002</c:v>
                </c:pt>
                <c:pt idx="2343">
                  <c:v>2.509136735682767</c:v>
                </c:pt>
                <c:pt idx="2344">
                  <c:v>2.509022477719745</c:v>
                </c:pt>
                <c:pt idx="2345">
                  <c:v>2.089591605172153</c:v>
                </c:pt>
                <c:pt idx="2346">
                  <c:v>0.987875193303031</c:v>
                </c:pt>
                <c:pt idx="2347">
                  <c:v>2.74315526102576</c:v>
                </c:pt>
                <c:pt idx="2348">
                  <c:v>2.003070033063608</c:v>
                </c:pt>
                <c:pt idx="2349">
                  <c:v>2.594049257071418</c:v>
                </c:pt>
                <c:pt idx="2350">
                  <c:v>2.012031851622142</c:v>
                </c:pt>
                <c:pt idx="2351">
                  <c:v>2.197593529492002</c:v>
                </c:pt>
                <c:pt idx="2352">
                  <c:v>1.934837721242078</c:v>
                </c:pt>
                <c:pt idx="2353">
                  <c:v>2.867246926956183</c:v>
                </c:pt>
                <c:pt idx="2354">
                  <c:v>3.143843822844536</c:v>
                </c:pt>
                <c:pt idx="2355">
                  <c:v>1.920405489801906</c:v>
                </c:pt>
                <c:pt idx="2356">
                  <c:v>2.355357197507868</c:v>
                </c:pt>
                <c:pt idx="2357">
                  <c:v>1.427783726135671</c:v>
                </c:pt>
                <c:pt idx="2358">
                  <c:v>2.644908024139534</c:v>
                </c:pt>
                <c:pt idx="2359">
                  <c:v>2.197054268729663</c:v>
                </c:pt>
                <c:pt idx="2360">
                  <c:v>1.729893324085056</c:v>
                </c:pt>
                <c:pt idx="2361">
                  <c:v>1.923383028223528</c:v>
                </c:pt>
                <c:pt idx="2362">
                  <c:v>2.031931732831682</c:v>
                </c:pt>
                <c:pt idx="2363">
                  <c:v>1.16275958371805</c:v>
                </c:pt>
                <c:pt idx="2364">
                  <c:v>2.141698648981807</c:v>
                </c:pt>
                <c:pt idx="2365">
                  <c:v>2.034210131338157</c:v>
                </c:pt>
                <c:pt idx="2366">
                  <c:v>2.294101786101335</c:v>
                </c:pt>
                <c:pt idx="2367">
                  <c:v>0.767461966037915</c:v>
                </c:pt>
                <c:pt idx="2368">
                  <c:v>2.257026256005256</c:v>
                </c:pt>
                <c:pt idx="2369">
                  <c:v>2.548814555286221</c:v>
                </c:pt>
                <c:pt idx="2370">
                  <c:v>1.786539293999114</c:v>
                </c:pt>
                <c:pt idx="2371">
                  <c:v>1.650984218421198</c:v>
                </c:pt>
                <c:pt idx="2372">
                  <c:v>2.065871114914254</c:v>
                </c:pt>
                <c:pt idx="2373">
                  <c:v>1.555298944929257</c:v>
                </c:pt>
                <c:pt idx="2374">
                  <c:v>1.471566161887761</c:v>
                </c:pt>
                <c:pt idx="2375">
                  <c:v>1.152031940457716</c:v>
                </c:pt>
                <c:pt idx="2376">
                  <c:v>2.034760121267495</c:v>
                </c:pt>
                <c:pt idx="2377">
                  <c:v>2.491594712491846</c:v>
                </c:pt>
                <c:pt idx="2378">
                  <c:v>1.797500470452724</c:v>
                </c:pt>
                <c:pt idx="2379">
                  <c:v>2.3871715382952</c:v>
                </c:pt>
                <c:pt idx="2380">
                  <c:v>2.074643178857854</c:v>
                </c:pt>
                <c:pt idx="2381">
                  <c:v>1.979100661326477</c:v>
                </c:pt>
                <c:pt idx="2382">
                  <c:v>2.462352877552291</c:v>
                </c:pt>
                <c:pt idx="2383">
                  <c:v>1.906586457926747</c:v>
                </c:pt>
                <c:pt idx="2384">
                  <c:v>2.108355858310201</c:v>
                </c:pt>
                <c:pt idx="2385">
                  <c:v>1.888291698220166</c:v>
                </c:pt>
                <c:pt idx="2386">
                  <c:v>1.886648718629055</c:v>
                </c:pt>
                <c:pt idx="2387">
                  <c:v>1.913464010270088</c:v>
                </c:pt>
                <c:pt idx="2388">
                  <c:v>1.884503446674089</c:v>
                </c:pt>
                <c:pt idx="2389">
                  <c:v>2.730791159263163</c:v>
                </c:pt>
                <c:pt idx="2390">
                  <c:v>1.992937407099011</c:v>
                </c:pt>
                <c:pt idx="2391">
                  <c:v>1.795625017858217</c:v>
                </c:pt>
                <c:pt idx="2392">
                  <c:v>1.832275430524963</c:v>
                </c:pt>
                <c:pt idx="2393">
                  <c:v>2.070318827430859</c:v>
                </c:pt>
                <c:pt idx="2394">
                  <c:v>1.820169813206388</c:v>
                </c:pt>
                <c:pt idx="2395">
                  <c:v>1.440883623541456</c:v>
                </c:pt>
                <c:pt idx="2396">
                  <c:v>1.788605878979241</c:v>
                </c:pt>
                <c:pt idx="2397">
                  <c:v>2.464972412885788</c:v>
                </c:pt>
                <c:pt idx="2398">
                  <c:v>0.905709978495706</c:v>
                </c:pt>
                <c:pt idx="2399">
                  <c:v>1.794790287988825</c:v>
                </c:pt>
                <c:pt idx="2400">
                  <c:v>1.500179283321863</c:v>
                </c:pt>
                <c:pt idx="2401">
                  <c:v>1.829776286478581</c:v>
                </c:pt>
                <c:pt idx="2402">
                  <c:v>1.999351372939</c:v>
                </c:pt>
                <c:pt idx="2403">
                  <c:v>1.697670771323188</c:v>
                </c:pt>
                <c:pt idx="2404">
                  <c:v>1.95699312078139</c:v>
                </c:pt>
                <c:pt idx="2405">
                  <c:v>1.659754724288471</c:v>
                </c:pt>
                <c:pt idx="2406">
                  <c:v>1.799163693617217</c:v>
                </c:pt>
                <c:pt idx="2407">
                  <c:v>1.843868814385419</c:v>
                </c:pt>
                <c:pt idx="2408">
                  <c:v>0.926100761958018</c:v>
                </c:pt>
                <c:pt idx="2409">
                  <c:v>1.714837158193135</c:v>
                </c:pt>
                <c:pt idx="2410">
                  <c:v>2.25890865201543</c:v>
                </c:pt>
                <c:pt idx="2411">
                  <c:v>1.179210983004588</c:v>
                </c:pt>
                <c:pt idx="2412">
                  <c:v>0.936970084798211</c:v>
                </c:pt>
                <c:pt idx="2413">
                  <c:v>1.735434738006644</c:v>
                </c:pt>
                <c:pt idx="2414">
                  <c:v>2.02137178010696</c:v>
                </c:pt>
                <c:pt idx="2415">
                  <c:v>2.035908742482872</c:v>
                </c:pt>
                <c:pt idx="2416">
                  <c:v>1.208686714379638</c:v>
                </c:pt>
                <c:pt idx="2417">
                  <c:v>1.260369395134942</c:v>
                </c:pt>
                <c:pt idx="2418">
                  <c:v>2.126249753740071</c:v>
                </c:pt>
                <c:pt idx="2419">
                  <c:v>1.759153210688174</c:v>
                </c:pt>
                <c:pt idx="2420">
                  <c:v>2.017513521340164</c:v>
                </c:pt>
                <c:pt idx="2421">
                  <c:v>2.031650043314842</c:v>
                </c:pt>
                <c:pt idx="2422">
                  <c:v>2.148301159777893</c:v>
                </c:pt>
                <c:pt idx="2423">
                  <c:v>2.056300098311822</c:v>
                </c:pt>
                <c:pt idx="2424">
                  <c:v>1.937957289499905</c:v>
                </c:pt>
                <c:pt idx="2425">
                  <c:v>2.129577389160576</c:v>
                </c:pt>
                <c:pt idx="2426">
                  <c:v>2.138457716882083</c:v>
                </c:pt>
                <c:pt idx="2427">
                  <c:v>1.341318358015232</c:v>
                </c:pt>
                <c:pt idx="2428">
                  <c:v>1.169409435718265</c:v>
                </c:pt>
                <c:pt idx="2429">
                  <c:v>1.06993479747176</c:v>
                </c:pt>
                <c:pt idx="2430">
                  <c:v>2.081917756788668</c:v>
                </c:pt>
                <c:pt idx="2431">
                  <c:v>2.558607667670235</c:v>
                </c:pt>
                <c:pt idx="2432">
                  <c:v>1.76459478340299</c:v>
                </c:pt>
                <c:pt idx="2433">
                  <c:v>1.383516936000721</c:v>
                </c:pt>
                <c:pt idx="2434">
                  <c:v>1.738727894313043</c:v>
                </c:pt>
                <c:pt idx="2435">
                  <c:v>2.341487233162244</c:v>
                </c:pt>
                <c:pt idx="2436">
                  <c:v>2.8177986151968</c:v>
                </c:pt>
                <c:pt idx="2437">
                  <c:v>1.911382505164784</c:v>
                </c:pt>
                <c:pt idx="2438">
                  <c:v>2.236701615713992</c:v>
                </c:pt>
                <c:pt idx="2439">
                  <c:v>1.968858916619748</c:v>
                </c:pt>
                <c:pt idx="2440">
                  <c:v>1.790586362641343</c:v>
                </c:pt>
                <c:pt idx="2441">
                  <c:v>2.307631901248124</c:v>
                </c:pt>
                <c:pt idx="2442">
                  <c:v>1.950800627302744</c:v>
                </c:pt>
                <c:pt idx="2443">
                  <c:v>1.754205004666265</c:v>
                </c:pt>
                <c:pt idx="2444">
                  <c:v>1.804742977148269</c:v>
                </c:pt>
                <c:pt idx="2445">
                  <c:v>1.812659935616363</c:v>
                </c:pt>
                <c:pt idx="2446">
                  <c:v>1.876412458748422</c:v>
                </c:pt>
                <c:pt idx="2447">
                  <c:v>2.273204372025694</c:v>
                </c:pt>
                <c:pt idx="2448">
                  <c:v>2.128860802055777</c:v>
                </c:pt>
                <c:pt idx="2449">
                  <c:v>2.19068558190832</c:v>
                </c:pt>
                <c:pt idx="2450">
                  <c:v>1.575040604468983</c:v>
                </c:pt>
                <c:pt idx="2451">
                  <c:v>1.975158540551926</c:v>
                </c:pt>
                <c:pt idx="2452">
                  <c:v>1.794309989304375</c:v>
                </c:pt>
                <c:pt idx="2453">
                  <c:v>1.571623539004531</c:v>
                </c:pt>
                <c:pt idx="2454">
                  <c:v>1.794156434337811</c:v>
                </c:pt>
                <c:pt idx="2455">
                  <c:v>2.77015733302664</c:v>
                </c:pt>
                <c:pt idx="2456">
                  <c:v>2.442153006088209</c:v>
                </c:pt>
                <c:pt idx="2457">
                  <c:v>1.682147284720135</c:v>
                </c:pt>
                <c:pt idx="2458">
                  <c:v>1.49855385839302</c:v>
                </c:pt>
                <c:pt idx="2459">
                  <c:v>2.538332069644807</c:v>
                </c:pt>
                <c:pt idx="2460">
                  <c:v>2.244541178870335</c:v>
                </c:pt>
                <c:pt idx="2461">
                  <c:v>2.249791948087686</c:v>
                </c:pt>
                <c:pt idx="2462">
                  <c:v>2.240188115645996</c:v>
                </c:pt>
                <c:pt idx="2463">
                  <c:v>2.416723351784893</c:v>
                </c:pt>
                <c:pt idx="2464">
                  <c:v>1.962968621723521</c:v>
                </c:pt>
                <c:pt idx="2465">
                  <c:v>1.900174486624901</c:v>
                </c:pt>
                <c:pt idx="2466">
                  <c:v>1.847373490508327</c:v>
                </c:pt>
                <c:pt idx="2467">
                  <c:v>2.416004918967936</c:v>
                </c:pt>
                <c:pt idx="2468">
                  <c:v>2.248636888169042</c:v>
                </c:pt>
                <c:pt idx="2469">
                  <c:v>1.810468562199676</c:v>
                </c:pt>
                <c:pt idx="2470">
                  <c:v>1.671670706123833</c:v>
                </c:pt>
                <c:pt idx="2471">
                  <c:v>2.152428870380858</c:v>
                </c:pt>
                <c:pt idx="2472">
                  <c:v>1.645179941165499</c:v>
                </c:pt>
                <c:pt idx="2473">
                  <c:v>2.366635735120142</c:v>
                </c:pt>
                <c:pt idx="2474">
                  <c:v>2.616739846162241</c:v>
                </c:pt>
                <c:pt idx="2475">
                  <c:v>2.247560963602113</c:v>
                </c:pt>
                <c:pt idx="2476">
                  <c:v>1.32893870971925</c:v>
                </c:pt>
                <c:pt idx="2477">
                  <c:v>1.603800760410261</c:v>
                </c:pt>
                <c:pt idx="2478">
                  <c:v>2.446113944477301</c:v>
                </c:pt>
                <c:pt idx="2479">
                  <c:v>2.981205087727292</c:v>
                </c:pt>
                <c:pt idx="2480">
                  <c:v>1.815975386894322</c:v>
                </c:pt>
                <c:pt idx="2481">
                  <c:v>2.083047682060127</c:v>
                </c:pt>
                <c:pt idx="2482">
                  <c:v>2.055805561037332</c:v>
                </c:pt>
                <c:pt idx="2483">
                  <c:v>2.13761623557775</c:v>
                </c:pt>
                <c:pt idx="2484">
                  <c:v>1.752641126350744</c:v>
                </c:pt>
                <c:pt idx="2485">
                  <c:v>2.665884582935789</c:v>
                </c:pt>
                <c:pt idx="2486">
                  <c:v>2.149460453135199</c:v>
                </c:pt>
                <c:pt idx="2487">
                  <c:v>1.762499831022143</c:v>
                </c:pt>
                <c:pt idx="2488">
                  <c:v>1.690598647385619</c:v>
                </c:pt>
                <c:pt idx="2489">
                  <c:v>1.719324833331279</c:v>
                </c:pt>
                <c:pt idx="2490">
                  <c:v>2.643689794081884</c:v>
                </c:pt>
                <c:pt idx="2491">
                  <c:v>1.20384077648895</c:v>
                </c:pt>
                <c:pt idx="2492">
                  <c:v>1.070845258242191</c:v>
                </c:pt>
                <c:pt idx="2493">
                  <c:v>2.334164696640374</c:v>
                </c:pt>
                <c:pt idx="2494">
                  <c:v>2.052047904573319</c:v>
                </c:pt>
                <c:pt idx="2495">
                  <c:v>2.09993465392737</c:v>
                </c:pt>
                <c:pt idx="2496">
                  <c:v>1.358315549058406</c:v>
                </c:pt>
                <c:pt idx="2497">
                  <c:v>1.903692499324338</c:v>
                </c:pt>
                <c:pt idx="2498">
                  <c:v>1.443973143500306</c:v>
                </c:pt>
                <c:pt idx="2499">
                  <c:v>1.540044282377684</c:v>
                </c:pt>
                <c:pt idx="2500">
                  <c:v>2.226857809638671</c:v>
                </c:pt>
                <c:pt idx="2501">
                  <c:v>2.57284420213944</c:v>
                </c:pt>
                <c:pt idx="2502">
                  <c:v>3.17366032306039</c:v>
                </c:pt>
                <c:pt idx="2503">
                  <c:v>1.883462418008696</c:v>
                </c:pt>
                <c:pt idx="2504">
                  <c:v>2.021740830587282</c:v>
                </c:pt>
                <c:pt idx="2505">
                  <c:v>1.848480513339072</c:v>
                </c:pt>
                <c:pt idx="2506">
                  <c:v>2.669149397999163</c:v>
                </c:pt>
                <c:pt idx="2507">
                  <c:v>1.810274501716234</c:v>
                </c:pt>
                <c:pt idx="2508">
                  <c:v>2.501647976723583</c:v>
                </c:pt>
                <c:pt idx="2509">
                  <c:v>2.720625090767902</c:v>
                </c:pt>
                <c:pt idx="2510">
                  <c:v>2.077123270997562</c:v>
                </c:pt>
                <c:pt idx="2511">
                  <c:v>1.896879650400326</c:v>
                </c:pt>
                <c:pt idx="2512">
                  <c:v>1.951733568377919</c:v>
                </c:pt>
                <c:pt idx="2513">
                  <c:v>2.187759997961892</c:v>
                </c:pt>
                <c:pt idx="2514">
                  <c:v>1.79220544013625</c:v>
                </c:pt>
                <c:pt idx="2515">
                  <c:v>1.806493058064517</c:v>
                </c:pt>
                <c:pt idx="2516">
                  <c:v>2.291522365500249</c:v>
                </c:pt>
                <c:pt idx="2517">
                  <c:v>1.006381829784007</c:v>
                </c:pt>
                <c:pt idx="2518">
                  <c:v>2.511426239019355</c:v>
                </c:pt>
                <c:pt idx="2519">
                  <c:v>2.012079130933733</c:v>
                </c:pt>
                <c:pt idx="2520">
                  <c:v>2.08047994233397</c:v>
                </c:pt>
                <c:pt idx="2521">
                  <c:v>1.901565428457724</c:v>
                </c:pt>
                <c:pt idx="2522">
                  <c:v>2.390737899931417</c:v>
                </c:pt>
                <c:pt idx="2523">
                  <c:v>1.982398810767458</c:v>
                </c:pt>
                <c:pt idx="2524">
                  <c:v>2.077830125339446</c:v>
                </c:pt>
                <c:pt idx="2525">
                  <c:v>2.560703330213705</c:v>
                </c:pt>
                <c:pt idx="2526">
                  <c:v>2.23050223926078</c:v>
                </c:pt>
                <c:pt idx="2527">
                  <c:v>1.814349671616181</c:v>
                </c:pt>
                <c:pt idx="2528">
                  <c:v>1.016786440124332</c:v>
                </c:pt>
                <c:pt idx="2529">
                  <c:v>2.131286022180906</c:v>
                </c:pt>
                <c:pt idx="2530">
                  <c:v>2.314899910220692</c:v>
                </c:pt>
                <c:pt idx="2531">
                  <c:v>1.232206737890613</c:v>
                </c:pt>
                <c:pt idx="2532">
                  <c:v>1.857911193006812</c:v>
                </c:pt>
                <c:pt idx="2533">
                  <c:v>1.415136528359289</c:v>
                </c:pt>
                <c:pt idx="2534">
                  <c:v>2.10965979638954</c:v>
                </c:pt>
                <c:pt idx="2535">
                  <c:v>2.429639266202717</c:v>
                </c:pt>
                <c:pt idx="2536">
                  <c:v>1.753217834485617</c:v>
                </c:pt>
                <c:pt idx="2537">
                  <c:v>0.994481655318662</c:v>
                </c:pt>
                <c:pt idx="2538">
                  <c:v>1.610598171221404</c:v>
                </c:pt>
                <c:pt idx="2539">
                  <c:v>1.798060561179546</c:v>
                </c:pt>
                <c:pt idx="2540">
                  <c:v>1.799638375138818</c:v>
                </c:pt>
                <c:pt idx="2541">
                  <c:v>1.769910133056562</c:v>
                </c:pt>
                <c:pt idx="2542">
                  <c:v>2.208791975426734</c:v>
                </c:pt>
                <c:pt idx="2543">
                  <c:v>1.515984317540027</c:v>
                </c:pt>
                <c:pt idx="2544">
                  <c:v>2.048380612269811</c:v>
                </c:pt>
                <c:pt idx="2545">
                  <c:v>2.183619525523533</c:v>
                </c:pt>
                <c:pt idx="2546">
                  <c:v>2.186635462544422</c:v>
                </c:pt>
                <c:pt idx="2547">
                  <c:v>2.483472401942378</c:v>
                </c:pt>
                <c:pt idx="2548">
                  <c:v>1.170590871864917</c:v>
                </c:pt>
                <c:pt idx="2549">
                  <c:v>1.972097870284837</c:v>
                </c:pt>
                <c:pt idx="2550">
                  <c:v>2.0469407727811</c:v>
                </c:pt>
                <c:pt idx="2551">
                  <c:v>1.57641738931778</c:v>
                </c:pt>
                <c:pt idx="2552">
                  <c:v>2.481758917921</c:v>
                </c:pt>
                <c:pt idx="2553">
                  <c:v>2.22536796128794</c:v>
                </c:pt>
                <c:pt idx="2554">
                  <c:v>2.041446267077945</c:v>
                </c:pt>
                <c:pt idx="2555">
                  <c:v>2.390790117703818</c:v>
                </c:pt>
                <c:pt idx="2556">
                  <c:v>3.59459032582396</c:v>
                </c:pt>
                <c:pt idx="2557">
                  <c:v>2.081198423332722</c:v>
                </c:pt>
                <c:pt idx="2558">
                  <c:v>3.474264177320287</c:v>
                </c:pt>
                <c:pt idx="2559">
                  <c:v>4.456797984453704</c:v>
                </c:pt>
                <c:pt idx="2560">
                  <c:v>4.146475390160599</c:v>
                </c:pt>
                <c:pt idx="2561">
                  <c:v>2.46444593352917</c:v>
                </c:pt>
                <c:pt idx="2562">
                  <c:v>4.101965658542858</c:v>
                </c:pt>
                <c:pt idx="2563">
                  <c:v>4.096563914399972</c:v>
                </c:pt>
                <c:pt idx="2564">
                  <c:v>3.87616710224606</c:v>
                </c:pt>
                <c:pt idx="2565">
                  <c:v>3.397777092214244</c:v>
                </c:pt>
                <c:pt idx="2566">
                  <c:v>3.777209585195388</c:v>
                </c:pt>
                <c:pt idx="2567">
                  <c:v>2.178285053770376</c:v>
                </c:pt>
                <c:pt idx="2568">
                  <c:v>2.182192535547785</c:v>
                </c:pt>
                <c:pt idx="2569">
                  <c:v>2.494242250150762</c:v>
                </c:pt>
                <c:pt idx="2570">
                  <c:v>2.624455789171657</c:v>
                </c:pt>
                <c:pt idx="2571">
                  <c:v>4.294578568367199</c:v>
                </c:pt>
                <c:pt idx="2572">
                  <c:v>3.456137160027201</c:v>
                </c:pt>
                <c:pt idx="2573">
                  <c:v>1.892254817883999</c:v>
                </c:pt>
                <c:pt idx="2574">
                  <c:v>3.087875477139721</c:v>
                </c:pt>
                <c:pt idx="2575">
                  <c:v>3.866964517354474</c:v>
                </c:pt>
                <c:pt idx="2576">
                  <c:v>3.228668093754093</c:v>
                </c:pt>
                <c:pt idx="2577">
                  <c:v>3.426410177107621</c:v>
                </c:pt>
                <c:pt idx="2578">
                  <c:v>3.151286695022013</c:v>
                </c:pt>
                <c:pt idx="2579">
                  <c:v>4.148246901753652</c:v>
                </c:pt>
                <c:pt idx="2580">
                  <c:v>2.797940349515065</c:v>
                </c:pt>
                <c:pt idx="2581">
                  <c:v>3.185557734321827</c:v>
                </c:pt>
                <c:pt idx="2582">
                  <c:v>3.717191009118089</c:v>
                </c:pt>
                <c:pt idx="2583">
                  <c:v>4.366940392049968</c:v>
                </c:pt>
                <c:pt idx="2584">
                  <c:v>3.588587809828681</c:v>
                </c:pt>
                <c:pt idx="2585">
                  <c:v>2.102568210451683</c:v>
                </c:pt>
                <c:pt idx="2586">
                  <c:v>3.654055595561407</c:v>
                </c:pt>
                <c:pt idx="2587">
                  <c:v>3.971203041789666</c:v>
                </c:pt>
                <c:pt idx="2588">
                  <c:v>4.064532136574355</c:v>
                </c:pt>
                <c:pt idx="2589">
                  <c:v>4.233603059237076</c:v>
                </c:pt>
                <c:pt idx="2590">
                  <c:v>2.07156481573944</c:v>
                </c:pt>
                <c:pt idx="2591">
                  <c:v>3.414349766245097</c:v>
                </c:pt>
                <c:pt idx="2592">
                  <c:v>1.228154485193246</c:v>
                </c:pt>
                <c:pt idx="2593">
                  <c:v>3.379979563151414</c:v>
                </c:pt>
                <c:pt idx="2594">
                  <c:v>3.947558933071317</c:v>
                </c:pt>
                <c:pt idx="2595">
                  <c:v>4.328042205993641</c:v>
                </c:pt>
                <c:pt idx="2596">
                  <c:v>4.348495922931024</c:v>
                </c:pt>
                <c:pt idx="2597">
                  <c:v>3.977823967606172</c:v>
                </c:pt>
                <c:pt idx="2598">
                  <c:v>3.812718261745469</c:v>
                </c:pt>
                <c:pt idx="2599">
                  <c:v>1.533996589464158</c:v>
                </c:pt>
                <c:pt idx="2600">
                  <c:v>1.767904137032766</c:v>
                </c:pt>
                <c:pt idx="2601">
                  <c:v>2.375167501097436</c:v>
                </c:pt>
                <c:pt idx="2602">
                  <c:v>1.866744042125626</c:v>
                </c:pt>
                <c:pt idx="2603">
                  <c:v>2.986916211848325</c:v>
                </c:pt>
                <c:pt idx="2604">
                  <c:v>2.125675769958997</c:v>
                </c:pt>
                <c:pt idx="2605">
                  <c:v>2.645369570608317</c:v>
                </c:pt>
                <c:pt idx="2606">
                  <c:v>2.402673699512472</c:v>
                </c:pt>
                <c:pt idx="2607">
                  <c:v>3.069624798165433</c:v>
                </c:pt>
                <c:pt idx="2608">
                  <c:v>2.749280190314939</c:v>
                </c:pt>
                <c:pt idx="2609">
                  <c:v>1.675552919403674</c:v>
                </c:pt>
                <c:pt idx="2610">
                  <c:v>2.6092988833898</c:v>
                </c:pt>
                <c:pt idx="2611">
                  <c:v>1.092616927569614</c:v>
                </c:pt>
                <c:pt idx="2612">
                  <c:v>2.744340144290807</c:v>
                </c:pt>
                <c:pt idx="2613">
                  <c:v>2.358048929055651</c:v>
                </c:pt>
                <c:pt idx="2614">
                  <c:v>1.004254575431414</c:v>
                </c:pt>
                <c:pt idx="2615">
                  <c:v>1.703345184767689</c:v>
                </c:pt>
                <c:pt idx="2616">
                  <c:v>4.152307428222056</c:v>
                </c:pt>
                <c:pt idx="2617">
                  <c:v>1.510953186137466</c:v>
                </c:pt>
                <c:pt idx="2618">
                  <c:v>2.272382522300025</c:v>
                </c:pt>
                <c:pt idx="2619">
                  <c:v>4.438487906435379</c:v>
                </c:pt>
                <c:pt idx="2620">
                  <c:v>2.020170703081196</c:v>
                </c:pt>
                <c:pt idx="2621">
                  <c:v>4.067392972057407</c:v>
                </c:pt>
                <c:pt idx="2622">
                  <c:v>4.007016475109037</c:v>
                </c:pt>
                <c:pt idx="2623">
                  <c:v>0.922659581902566</c:v>
                </c:pt>
                <c:pt idx="2624">
                  <c:v>3.737618512512286</c:v>
                </c:pt>
                <c:pt idx="2625">
                  <c:v>4.36851035423575</c:v>
                </c:pt>
                <c:pt idx="2626">
                  <c:v>3.417800442098846</c:v>
                </c:pt>
                <c:pt idx="2627">
                  <c:v>2.513534540597288</c:v>
                </c:pt>
                <c:pt idx="2628">
                  <c:v>2.703123389415033</c:v>
                </c:pt>
                <c:pt idx="2629">
                  <c:v>1.570473246406971</c:v>
                </c:pt>
                <c:pt idx="2630">
                  <c:v>1.605863934775621</c:v>
                </c:pt>
                <c:pt idx="2631">
                  <c:v>3.490052307302403</c:v>
                </c:pt>
                <c:pt idx="2632">
                  <c:v>4.52469183955266</c:v>
                </c:pt>
                <c:pt idx="2633">
                  <c:v>2.116294099398313</c:v>
                </c:pt>
                <c:pt idx="2634">
                  <c:v>3.062184676037089</c:v>
                </c:pt>
                <c:pt idx="2635">
                  <c:v>2.000494819637756</c:v>
                </c:pt>
                <c:pt idx="2636">
                  <c:v>2.465422025198369</c:v>
                </c:pt>
                <c:pt idx="2637">
                  <c:v>4.04208960392035</c:v>
                </c:pt>
                <c:pt idx="2638">
                  <c:v>2.470203578737599</c:v>
                </c:pt>
                <c:pt idx="2639">
                  <c:v>4.332519743885032</c:v>
                </c:pt>
                <c:pt idx="2640">
                  <c:v>4.189635041386509</c:v>
                </c:pt>
                <c:pt idx="2641">
                  <c:v>4.399563329371207</c:v>
                </c:pt>
                <c:pt idx="2642">
                  <c:v>2.645336860100935</c:v>
                </c:pt>
                <c:pt idx="2643">
                  <c:v>1.36074233955967</c:v>
                </c:pt>
                <c:pt idx="2644">
                  <c:v>2.351301161541883</c:v>
                </c:pt>
                <c:pt idx="2645">
                  <c:v>2.747673639626428</c:v>
                </c:pt>
                <c:pt idx="2646">
                  <c:v>2.962769465940867</c:v>
                </c:pt>
                <c:pt idx="2647">
                  <c:v>1.586368621398688</c:v>
                </c:pt>
                <c:pt idx="2648">
                  <c:v>4.153784535226881</c:v>
                </c:pt>
                <c:pt idx="2649">
                  <c:v>1.912971414055931</c:v>
                </c:pt>
                <c:pt idx="2650">
                  <c:v>1.72816913864179</c:v>
                </c:pt>
                <c:pt idx="2651">
                  <c:v>3.333463262738497</c:v>
                </c:pt>
                <c:pt idx="2652">
                  <c:v>1.6141495593309</c:v>
                </c:pt>
                <c:pt idx="2653">
                  <c:v>2.471240247621467</c:v>
                </c:pt>
                <c:pt idx="2654">
                  <c:v>2.374288364953522</c:v>
                </c:pt>
                <c:pt idx="2655">
                  <c:v>3.904244893946152</c:v>
                </c:pt>
                <c:pt idx="2656">
                  <c:v>2.619566950016968</c:v>
                </c:pt>
                <c:pt idx="2657">
                  <c:v>1.774016857254107</c:v>
                </c:pt>
                <c:pt idx="2658">
                  <c:v>3.761726194458133</c:v>
                </c:pt>
                <c:pt idx="2659">
                  <c:v>3.264204617505462</c:v>
                </c:pt>
                <c:pt idx="2660">
                  <c:v>2.482150577516032</c:v>
                </c:pt>
                <c:pt idx="2661">
                  <c:v>2.021273484892699</c:v>
                </c:pt>
                <c:pt idx="2662">
                  <c:v>1.14528744884681</c:v>
                </c:pt>
                <c:pt idx="2663">
                  <c:v>3.211734268235571</c:v>
                </c:pt>
                <c:pt idx="2664">
                  <c:v>1.936017403950031</c:v>
                </c:pt>
                <c:pt idx="2665">
                  <c:v>3.400361100288591</c:v>
                </c:pt>
                <c:pt idx="2666">
                  <c:v>2.428680104911382</c:v>
                </c:pt>
                <c:pt idx="2667">
                  <c:v>1.204731467263658</c:v>
                </c:pt>
                <c:pt idx="2668">
                  <c:v>2.112865654822541</c:v>
                </c:pt>
                <c:pt idx="2669">
                  <c:v>2.042062771492839</c:v>
                </c:pt>
                <c:pt idx="2670">
                  <c:v>2.081542859011758</c:v>
                </c:pt>
                <c:pt idx="2671">
                  <c:v>1.884307576365211</c:v>
                </c:pt>
                <c:pt idx="2672">
                  <c:v>1.888049830690692</c:v>
                </c:pt>
                <c:pt idx="2673">
                  <c:v>1.072601821964397</c:v>
                </c:pt>
                <c:pt idx="2674">
                  <c:v>2.052899736102991</c:v>
                </c:pt>
                <c:pt idx="2675">
                  <c:v>1.74238541530344</c:v>
                </c:pt>
                <c:pt idx="2676">
                  <c:v>1.924452342866884</c:v>
                </c:pt>
                <c:pt idx="2677">
                  <c:v>2.830314030455786</c:v>
                </c:pt>
                <c:pt idx="2678">
                  <c:v>1.755862592053008</c:v>
                </c:pt>
                <c:pt idx="2679">
                  <c:v>1.453005530115651</c:v>
                </c:pt>
                <c:pt idx="2680">
                  <c:v>2.179199874193037</c:v>
                </c:pt>
                <c:pt idx="2681">
                  <c:v>1.866859221730424</c:v>
                </c:pt>
                <c:pt idx="2682">
                  <c:v>1.643606297879695</c:v>
                </c:pt>
                <c:pt idx="2683">
                  <c:v>2.00029593214178</c:v>
                </c:pt>
                <c:pt idx="2684">
                  <c:v>3.255262622592563</c:v>
                </c:pt>
                <c:pt idx="2685">
                  <c:v>2.343283789211191</c:v>
                </c:pt>
                <c:pt idx="2686">
                  <c:v>1.224899933167661</c:v>
                </c:pt>
                <c:pt idx="2687">
                  <c:v>1.253655817949477</c:v>
                </c:pt>
                <c:pt idx="2688">
                  <c:v>1.601423637081895</c:v>
                </c:pt>
                <c:pt idx="2689">
                  <c:v>2.637087541675817</c:v>
                </c:pt>
                <c:pt idx="2690">
                  <c:v>2.618566783514895</c:v>
                </c:pt>
                <c:pt idx="2691">
                  <c:v>1.356763995235984</c:v>
                </c:pt>
                <c:pt idx="2692">
                  <c:v>1.526615262382508</c:v>
                </c:pt>
                <c:pt idx="2693">
                  <c:v>1.634546675866023</c:v>
                </c:pt>
                <c:pt idx="2694">
                  <c:v>1.617422589642598</c:v>
                </c:pt>
                <c:pt idx="2695">
                  <c:v>2.674725630212646</c:v>
                </c:pt>
                <c:pt idx="2696">
                  <c:v>2.208251781076005</c:v>
                </c:pt>
                <c:pt idx="2697">
                  <c:v>2.066356959697192</c:v>
                </c:pt>
                <c:pt idx="2698">
                  <c:v>2.447160253892944</c:v>
                </c:pt>
                <c:pt idx="2699">
                  <c:v>0.944473605521309</c:v>
                </c:pt>
                <c:pt idx="2700">
                  <c:v>1.716687861592736</c:v>
                </c:pt>
                <c:pt idx="2701">
                  <c:v>1.653216895379246</c:v>
                </c:pt>
                <c:pt idx="2702">
                  <c:v>1.58008513546785</c:v>
                </c:pt>
                <c:pt idx="2703">
                  <c:v>1.957879012472855</c:v>
                </c:pt>
                <c:pt idx="2704">
                  <c:v>1.989307589486882</c:v>
                </c:pt>
                <c:pt idx="2705">
                  <c:v>1.32411656091059</c:v>
                </c:pt>
                <c:pt idx="2706">
                  <c:v>1.92388488742372</c:v>
                </c:pt>
                <c:pt idx="2707">
                  <c:v>1.979928778947144</c:v>
                </c:pt>
                <c:pt idx="2708">
                  <c:v>1.570031784945095</c:v>
                </c:pt>
                <c:pt idx="2709">
                  <c:v>1.189088768585154</c:v>
                </c:pt>
                <c:pt idx="2710">
                  <c:v>1.54534227356459</c:v>
                </c:pt>
                <c:pt idx="2711">
                  <c:v>1.207714926854973</c:v>
                </c:pt>
                <c:pt idx="2712">
                  <c:v>1.811744931513553</c:v>
                </c:pt>
                <c:pt idx="2713">
                  <c:v>2.180922025410078</c:v>
                </c:pt>
                <c:pt idx="2714">
                  <c:v>1.733003521094058</c:v>
                </c:pt>
                <c:pt idx="2715">
                  <c:v>2.633159994988624</c:v>
                </c:pt>
                <c:pt idx="2716">
                  <c:v>2.053876846072893</c:v>
                </c:pt>
                <c:pt idx="2717">
                  <c:v>1.310083717858744</c:v>
                </c:pt>
                <c:pt idx="2718">
                  <c:v>2.270592534490981</c:v>
                </c:pt>
                <c:pt idx="2719">
                  <c:v>1.970945070974674</c:v>
                </c:pt>
                <c:pt idx="2720">
                  <c:v>2.21554160165981</c:v>
                </c:pt>
                <c:pt idx="2721">
                  <c:v>1.737218982660207</c:v>
                </c:pt>
                <c:pt idx="2722">
                  <c:v>2.2323844400634</c:v>
                </c:pt>
                <c:pt idx="2723">
                  <c:v>1.865900642295055</c:v>
                </c:pt>
                <c:pt idx="2724">
                  <c:v>2.144093929113683</c:v>
                </c:pt>
                <c:pt idx="2725">
                  <c:v>2.650353231595654</c:v>
                </c:pt>
                <c:pt idx="2726">
                  <c:v>2.081877859622835</c:v>
                </c:pt>
                <c:pt idx="2727">
                  <c:v>1.352865920747626</c:v>
                </c:pt>
                <c:pt idx="2728">
                  <c:v>2.031060435430664</c:v>
                </c:pt>
                <c:pt idx="2729">
                  <c:v>2.321293358050136</c:v>
                </c:pt>
                <c:pt idx="2730">
                  <c:v>1.806261550459001</c:v>
                </c:pt>
                <c:pt idx="2731">
                  <c:v>2.457265097774207</c:v>
                </c:pt>
                <c:pt idx="2732">
                  <c:v>1.755009546916641</c:v>
                </c:pt>
                <c:pt idx="2733">
                  <c:v>1.571418558956632</c:v>
                </c:pt>
                <c:pt idx="2734">
                  <c:v>2.011897146484956</c:v>
                </c:pt>
                <c:pt idx="2735">
                  <c:v>2.378250494063683</c:v>
                </c:pt>
                <c:pt idx="2736">
                  <c:v>2.469373340985815</c:v>
                </c:pt>
                <c:pt idx="2737">
                  <c:v>1.739040091762193</c:v>
                </c:pt>
                <c:pt idx="2738">
                  <c:v>2.355977927346428</c:v>
                </c:pt>
                <c:pt idx="2739">
                  <c:v>1.430264106454489</c:v>
                </c:pt>
                <c:pt idx="2740">
                  <c:v>1.259572174542115</c:v>
                </c:pt>
                <c:pt idx="2741">
                  <c:v>2.25873347416932</c:v>
                </c:pt>
                <c:pt idx="2742">
                  <c:v>1.806054430117507</c:v>
                </c:pt>
                <c:pt idx="2743">
                  <c:v>2.304985234983528</c:v>
                </c:pt>
                <c:pt idx="2744">
                  <c:v>1.126618414501353</c:v>
                </c:pt>
                <c:pt idx="2745">
                  <c:v>2.622624017755571</c:v>
                </c:pt>
                <c:pt idx="2746">
                  <c:v>2.018307220983193</c:v>
                </c:pt>
                <c:pt idx="2747">
                  <c:v>1.400765147724277</c:v>
                </c:pt>
                <c:pt idx="2748">
                  <c:v>2.659698871626688</c:v>
                </c:pt>
                <c:pt idx="2749">
                  <c:v>2.435042621872129</c:v>
                </c:pt>
                <c:pt idx="2750">
                  <c:v>2.15818450678965</c:v>
                </c:pt>
                <c:pt idx="2751">
                  <c:v>1.877695193933894</c:v>
                </c:pt>
                <c:pt idx="2752">
                  <c:v>1.687087556239141</c:v>
                </c:pt>
                <c:pt idx="2753">
                  <c:v>1.655058139664881</c:v>
                </c:pt>
                <c:pt idx="2754">
                  <c:v>1.960554229871911</c:v>
                </c:pt>
                <c:pt idx="2755">
                  <c:v>2.470402912205796</c:v>
                </c:pt>
                <c:pt idx="2756">
                  <c:v>1.426856441362158</c:v>
                </c:pt>
                <c:pt idx="2757">
                  <c:v>2.280391109070046</c:v>
                </c:pt>
                <c:pt idx="2758">
                  <c:v>2.244843572630824</c:v>
                </c:pt>
                <c:pt idx="2759">
                  <c:v>1.844175578956794</c:v>
                </c:pt>
                <c:pt idx="2760">
                  <c:v>2.673462108097706</c:v>
                </c:pt>
                <c:pt idx="2761">
                  <c:v>1.712988682582498</c:v>
                </c:pt>
                <c:pt idx="2762">
                  <c:v>1.129184288486548</c:v>
                </c:pt>
                <c:pt idx="2763">
                  <c:v>2.593673939648045</c:v>
                </c:pt>
                <c:pt idx="2764">
                  <c:v>1.340705170531866</c:v>
                </c:pt>
                <c:pt idx="2765">
                  <c:v>2.493295797535656</c:v>
                </c:pt>
                <c:pt idx="2766">
                  <c:v>2.329374956698873</c:v>
                </c:pt>
                <c:pt idx="2767">
                  <c:v>1.948521532865697</c:v>
                </c:pt>
                <c:pt idx="2768">
                  <c:v>2.07620547438255</c:v>
                </c:pt>
                <c:pt idx="2769">
                  <c:v>1.9838525938449</c:v>
                </c:pt>
                <c:pt idx="2770">
                  <c:v>1.461080102859979</c:v>
                </c:pt>
                <c:pt idx="2771">
                  <c:v>1.829974241382898</c:v>
                </c:pt>
                <c:pt idx="2772">
                  <c:v>1.927568415588518</c:v>
                </c:pt>
                <c:pt idx="2773">
                  <c:v>1.635415893498832</c:v>
                </c:pt>
                <c:pt idx="2774">
                  <c:v>2.072208709670717</c:v>
                </c:pt>
                <c:pt idx="2775">
                  <c:v>1.368097935872761</c:v>
                </c:pt>
                <c:pt idx="2776">
                  <c:v>1.879934957706759</c:v>
                </c:pt>
                <c:pt idx="2777">
                  <c:v>2.993372431457524</c:v>
                </c:pt>
                <c:pt idx="2778">
                  <c:v>1.631563377393616</c:v>
                </c:pt>
                <c:pt idx="2779">
                  <c:v>0.980944241985634</c:v>
                </c:pt>
                <c:pt idx="2780">
                  <c:v>1.421581627120978</c:v>
                </c:pt>
                <c:pt idx="2781">
                  <c:v>1.392377645259706</c:v>
                </c:pt>
                <c:pt idx="2782">
                  <c:v>1.499190335792358</c:v>
                </c:pt>
                <c:pt idx="2783">
                  <c:v>1.80320481882609</c:v>
                </c:pt>
                <c:pt idx="2784">
                  <c:v>1.569232502700147</c:v>
                </c:pt>
                <c:pt idx="2785">
                  <c:v>1.72760285609522</c:v>
                </c:pt>
                <c:pt idx="2786">
                  <c:v>1.918502902189987</c:v>
                </c:pt>
                <c:pt idx="2787">
                  <c:v>1.5243382246817</c:v>
                </c:pt>
                <c:pt idx="2788">
                  <c:v>0.965283517455734</c:v>
                </c:pt>
                <c:pt idx="2789">
                  <c:v>1.40375227229247</c:v>
                </c:pt>
                <c:pt idx="2790">
                  <c:v>1.557753645840414</c:v>
                </c:pt>
                <c:pt idx="2791">
                  <c:v>2.393919980879692</c:v>
                </c:pt>
                <c:pt idx="2792">
                  <c:v>2.271866350290085</c:v>
                </c:pt>
                <c:pt idx="2793">
                  <c:v>1.748196283680578</c:v>
                </c:pt>
                <c:pt idx="2794">
                  <c:v>0.805811154768915</c:v>
                </c:pt>
                <c:pt idx="2795">
                  <c:v>1.464749121856431</c:v>
                </c:pt>
                <c:pt idx="2796">
                  <c:v>2.413612165831537</c:v>
                </c:pt>
                <c:pt idx="2797">
                  <c:v>1.998304927485925</c:v>
                </c:pt>
                <c:pt idx="2798">
                  <c:v>1.440613981884675</c:v>
                </c:pt>
                <c:pt idx="2799">
                  <c:v>1.844246341678987</c:v>
                </c:pt>
                <c:pt idx="2800">
                  <c:v>2.326511329946719</c:v>
                </c:pt>
                <c:pt idx="2801">
                  <c:v>1.326967758778396</c:v>
                </c:pt>
                <c:pt idx="2802">
                  <c:v>1.338696060351211</c:v>
                </c:pt>
                <c:pt idx="2803">
                  <c:v>2.690147054424789</c:v>
                </c:pt>
                <c:pt idx="2804">
                  <c:v>2.10969148201126</c:v>
                </c:pt>
                <c:pt idx="2805">
                  <c:v>1.569401288960345</c:v>
                </c:pt>
                <c:pt idx="2806">
                  <c:v>0.865626928281787</c:v>
                </c:pt>
                <c:pt idx="2807">
                  <c:v>1.475166990107215</c:v>
                </c:pt>
                <c:pt idx="2808">
                  <c:v>1.910639395281848</c:v>
                </c:pt>
                <c:pt idx="2809">
                  <c:v>2.454704557173399</c:v>
                </c:pt>
                <c:pt idx="2810">
                  <c:v>1.954996887490612</c:v>
                </c:pt>
                <c:pt idx="2811">
                  <c:v>1.883528308977695</c:v>
                </c:pt>
                <c:pt idx="2812">
                  <c:v>2.179903303611023</c:v>
                </c:pt>
                <c:pt idx="2813">
                  <c:v>2.019275554861124</c:v>
                </c:pt>
                <c:pt idx="2814">
                  <c:v>2.512890854914075</c:v>
                </c:pt>
                <c:pt idx="2815">
                  <c:v>1.956745638483524</c:v>
                </c:pt>
                <c:pt idx="2816">
                  <c:v>2.522442816061931</c:v>
                </c:pt>
                <c:pt idx="2817">
                  <c:v>1.793322582094526</c:v>
                </c:pt>
                <c:pt idx="2818">
                  <c:v>1.347663380179732</c:v>
                </c:pt>
                <c:pt idx="2819">
                  <c:v>1.196544951078961</c:v>
                </c:pt>
                <c:pt idx="2820">
                  <c:v>1.045280646224284</c:v>
                </c:pt>
                <c:pt idx="2821">
                  <c:v>2.374636222704381</c:v>
                </c:pt>
                <c:pt idx="2822">
                  <c:v>2.363703719397765</c:v>
                </c:pt>
                <c:pt idx="2823">
                  <c:v>1.347695021333682</c:v>
                </c:pt>
                <c:pt idx="2824">
                  <c:v>2.630513589827581</c:v>
                </c:pt>
                <c:pt idx="2825">
                  <c:v>1.730655269889471</c:v>
                </c:pt>
                <c:pt idx="2826">
                  <c:v>2.21134924960868</c:v>
                </c:pt>
                <c:pt idx="2827">
                  <c:v>1.947808043446056</c:v>
                </c:pt>
                <c:pt idx="2828">
                  <c:v>1.851054757744899</c:v>
                </c:pt>
                <c:pt idx="2829">
                  <c:v>2.785867713763403</c:v>
                </c:pt>
                <c:pt idx="2830">
                  <c:v>1.058657362358177</c:v>
                </c:pt>
                <c:pt idx="2831">
                  <c:v>1.594973113681975</c:v>
                </c:pt>
                <c:pt idx="2832">
                  <c:v>0.94868406656544</c:v>
                </c:pt>
                <c:pt idx="2833">
                  <c:v>2.219494559059451</c:v>
                </c:pt>
                <c:pt idx="2834">
                  <c:v>2.487607275199616</c:v>
                </c:pt>
                <c:pt idx="2835">
                  <c:v>2.376364926437468</c:v>
                </c:pt>
                <c:pt idx="2836">
                  <c:v>2.100597203421126</c:v>
                </c:pt>
                <c:pt idx="2837">
                  <c:v>1.938891895477902</c:v>
                </c:pt>
                <c:pt idx="2838">
                  <c:v>2.548139549497486</c:v>
                </c:pt>
                <c:pt idx="2839">
                  <c:v>1.771430244927095</c:v>
                </c:pt>
                <c:pt idx="2840">
                  <c:v>1.739641515452923</c:v>
                </c:pt>
                <c:pt idx="2841">
                  <c:v>1.75833258048129</c:v>
                </c:pt>
                <c:pt idx="2842">
                  <c:v>1.793946706354221</c:v>
                </c:pt>
                <c:pt idx="2843">
                  <c:v>1.629138471424963</c:v>
                </c:pt>
                <c:pt idx="2844">
                  <c:v>1.978527213017286</c:v>
                </c:pt>
                <c:pt idx="2845">
                  <c:v>1.980523550032492</c:v>
                </c:pt>
                <c:pt idx="2846">
                  <c:v>2.296962019569647</c:v>
                </c:pt>
                <c:pt idx="2847">
                  <c:v>2.188503917839988</c:v>
                </c:pt>
                <c:pt idx="2848">
                  <c:v>2.015906629264375</c:v>
                </c:pt>
                <c:pt idx="2849">
                  <c:v>2.475564081473065</c:v>
                </c:pt>
                <c:pt idx="2850">
                  <c:v>2.207351083071026</c:v>
                </c:pt>
                <c:pt idx="2851">
                  <c:v>2.159656351475155</c:v>
                </c:pt>
                <c:pt idx="2852">
                  <c:v>1.738063729685563</c:v>
                </c:pt>
                <c:pt idx="2853">
                  <c:v>1.758900691363472</c:v>
                </c:pt>
                <c:pt idx="2854">
                  <c:v>1.481338038913219</c:v>
                </c:pt>
                <c:pt idx="2855">
                  <c:v>1.305151470355871</c:v>
                </c:pt>
                <c:pt idx="2856">
                  <c:v>2.99166441455119</c:v>
                </c:pt>
                <c:pt idx="2857">
                  <c:v>2.240824561097664</c:v>
                </c:pt>
                <c:pt idx="2858">
                  <c:v>1.476358544549062</c:v>
                </c:pt>
                <c:pt idx="2859">
                  <c:v>2.867822343481802</c:v>
                </c:pt>
                <c:pt idx="2860">
                  <c:v>1.416208156919128</c:v>
                </c:pt>
                <c:pt idx="2861">
                  <c:v>1.449132223475923</c:v>
                </c:pt>
                <c:pt idx="2862">
                  <c:v>2.278196941207166</c:v>
                </c:pt>
                <c:pt idx="2863">
                  <c:v>1.591948904989344</c:v>
                </c:pt>
                <c:pt idx="2864">
                  <c:v>1.75145799142971</c:v>
                </c:pt>
                <c:pt idx="2865">
                  <c:v>1.519593259334759</c:v>
                </c:pt>
                <c:pt idx="2866">
                  <c:v>1.229670447436144</c:v>
                </c:pt>
                <c:pt idx="2867">
                  <c:v>1.834982875299302</c:v>
                </c:pt>
                <c:pt idx="2868">
                  <c:v>1.8886950038069</c:v>
                </c:pt>
                <c:pt idx="2869">
                  <c:v>2.679664153915699</c:v>
                </c:pt>
                <c:pt idx="2870">
                  <c:v>2.068852648514304</c:v>
                </c:pt>
                <c:pt idx="2871">
                  <c:v>1.356647484127567</c:v>
                </c:pt>
                <c:pt idx="2872">
                  <c:v>2.07974109186988</c:v>
                </c:pt>
                <c:pt idx="2873">
                  <c:v>2.486072837859393</c:v>
                </c:pt>
                <c:pt idx="2874">
                  <c:v>1.750883208444241</c:v>
                </c:pt>
                <c:pt idx="2875">
                  <c:v>1.905759502890441</c:v>
                </c:pt>
                <c:pt idx="2876">
                  <c:v>1.848006441699997</c:v>
                </c:pt>
                <c:pt idx="2877">
                  <c:v>2.518748583737945</c:v>
                </c:pt>
                <c:pt idx="2878">
                  <c:v>2.136702136073113</c:v>
                </c:pt>
                <c:pt idx="2879">
                  <c:v>1.277277483246444</c:v>
                </c:pt>
                <c:pt idx="2880">
                  <c:v>1.975360537812149</c:v>
                </c:pt>
                <c:pt idx="2881">
                  <c:v>2.531839055257052</c:v>
                </c:pt>
                <c:pt idx="2882">
                  <c:v>2.48755252688792</c:v>
                </c:pt>
                <c:pt idx="2883">
                  <c:v>1.272363333515485</c:v>
                </c:pt>
                <c:pt idx="2884">
                  <c:v>1.825923635467888</c:v>
                </c:pt>
                <c:pt idx="2885">
                  <c:v>1.885128368697049</c:v>
                </c:pt>
                <c:pt idx="2886">
                  <c:v>1.889657282302853</c:v>
                </c:pt>
                <c:pt idx="2887">
                  <c:v>1.246530291528088</c:v>
                </c:pt>
                <c:pt idx="2888">
                  <c:v>1.718554068116678</c:v>
                </c:pt>
                <c:pt idx="2889">
                  <c:v>1.829219021371221</c:v>
                </c:pt>
                <c:pt idx="2890">
                  <c:v>2.069571219833289</c:v>
                </c:pt>
                <c:pt idx="2891">
                  <c:v>1.547566003814959</c:v>
                </c:pt>
                <c:pt idx="2892">
                  <c:v>2.045861277142232</c:v>
                </c:pt>
                <c:pt idx="2893">
                  <c:v>2.088718764913036</c:v>
                </c:pt>
                <c:pt idx="2894">
                  <c:v>1.921029316219831</c:v>
                </c:pt>
                <c:pt idx="2895">
                  <c:v>2.015651519814788</c:v>
                </c:pt>
                <c:pt idx="2896">
                  <c:v>2.104985853440458</c:v>
                </c:pt>
                <c:pt idx="2897">
                  <c:v>2.252810165714707</c:v>
                </c:pt>
                <c:pt idx="2898">
                  <c:v>1.995859413879331</c:v>
                </c:pt>
                <c:pt idx="2899">
                  <c:v>2.022092884278801</c:v>
                </c:pt>
                <c:pt idx="2900">
                  <c:v>2.24416373837081</c:v>
                </c:pt>
                <c:pt idx="2901">
                  <c:v>1.633055691106302</c:v>
                </c:pt>
                <c:pt idx="2902">
                  <c:v>1.883911518861726</c:v>
                </c:pt>
                <c:pt idx="2903">
                  <c:v>2.0406685142663</c:v>
                </c:pt>
                <c:pt idx="2904">
                  <c:v>1.981734718240241</c:v>
                </c:pt>
                <c:pt idx="2905">
                  <c:v>1.031740946813198</c:v>
                </c:pt>
                <c:pt idx="2906">
                  <c:v>2.203644071407544</c:v>
                </c:pt>
                <c:pt idx="2907">
                  <c:v>1.564620351773584</c:v>
                </c:pt>
                <c:pt idx="2908">
                  <c:v>1.909971772731821</c:v>
                </c:pt>
                <c:pt idx="2909">
                  <c:v>0.916193078072077</c:v>
                </c:pt>
                <c:pt idx="2910">
                  <c:v>1.888301855676236</c:v>
                </c:pt>
                <c:pt idx="2911">
                  <c:v>1.857974095529036</c:v>
                </c:pt>
                <c:pt idx="2912">
                  <c:v>1.96783502473626</c:v>
                </c:pt>
                <c:pt idx="2913">
                  <c:v>1.999181141305039</c:v>
                </c:pt>
                <c:pt idx="2914">
                  <c:v>2.014846129041756</c:v>
                </c:pt>
                <c:pt idx="2915">
                  <c:v>1.160004782390603</c:v>
                </c:pt>
                <c:pt idx="2916">
                  <c:v>2.350272182225352</c:v>
                </c:pt>
                <c:pt idx="2917">
                  <c:v>1.87942867640194</c:v>
                </c:pt>
                <c:pt idx="2918">
                  <c:v>2.135579912587085</c:v>
                </c:pt>
                <c:pt idx="2919">
                  <c:v>1.167257391768591</c:v>
                </c:pt>
                <c:pt idx="2920">
                  <c:v>2.116068771965311</c:v>
                </c:pt>
                <c:pt idx="2921">
                  <c:v>1.746221155802998</c:v>
                </c:pt>
                <c:pt idx="2922">
                  <c:v>2.154865846503893</c:v>
                </c:pt>
                <c:pt idx="2923">
                  <c:v>2.562117174703676</c:v>
                </c:pt>
                <c:pt idx="2924">
                  <c:v>2.053044642727487</c:v>
                </c:pt>
                <c:pt idx="2925">
                  <c:v>1.88167606989621</c:v>
                </c:pt>
                <c:pt idx="2926">
                  <c:v>2.629952863053313</c:v>
                </c:pt>
                <c:pt idx="2927">
                  <c:v>1.627263869049684</c:v>
                </c:pt>
                <c:pt idx="2928">
                  <c:v>2.067106115910831</c:v>
                </c:pt>
                <c:pt idx="2929">
                  <c:v>2.78734731476141</c:v>
                </c:pt>
                <c:pt idx="2930">
                  <c:v>1.73668593501277</c:v>
                </c:pt>
                <c:pt idx="2931">
                  <c:v>1.808542720049312</c:v>
                </c:pt>
                <c:pt idx="2932">
                  <c:v>1.861743178651622</c:v>
                </c:pt>
                <c:pt idx="2933">
                  <c:v>1.957162435965289</c:v>
                </c:pt>
                <c:pt idx="2934">
                  <c:v>1.421764528167997</c:v>
                </c:pt>
                <c:pt idx="2935">
                  <c:v>1.984087991357762</c:v>
                </c:pt>
                <c:pt idx="2936">
                  <c:v>1.40361753434241</c:v>
                </c:pt>
                <c:pt idx="2937">
                  <c:v>1.963627678841843</c:v>
                </c:pt>
                <c:pt idx="2938">
                  <c:v>1.732912853771463</c:v>
                </c:pt>
                <c:pt idx="2939">
                  <c:v>2.024786473109295</c:v>
                </c:pt>
                <c:pt idx="2940">
                  <c:v>1.616048559757425</c:v>
                </c:pt>
                <c:pt idx="2941">
                  <c:v>1.629427557775814</c:v>
                </c:pt>
                <c:pt idx="2942">
                  <c:v>1.855838473571643</c:v>
                </c:pt>
                <c:pt idx="2943">
                  <c:v>1.976837529236842</c:v>
                </c:pt>
                <c:pt idx="2944">
                  <c:v>2.4716394827245</c:v>
                </c:pt>
                <c:pt idx="2945">
                  <c:v>1.439162094374353</c:v>
                </c:pt>
                <c:pt idx="2946">
                  <c:v>0.96676248519491</c:v>
                </c:pt>
                <c:pt idx="2947">
                  <c:v>2.42264769068023</c:v>
                </c:pt>
                <c:pt idx="2948">
                  <c:v>1.830648080029039</c:v>
                </c:pt>
                <c:pt idx="2949">
                  <c:v>3.017703334137673</c:v>
                </c:pt>
                <c:pt idx="2950">
                  <c:v>1.854456811059286</c:v>
                </c:pt>
                <c:pt idx="2951">
                  <c:v>0.994457895128151</c:v>
                </c:pt>
                <c:pt idx="2952">
                  <c:v>2.715241905486349</c:v>
                </c:pt>
                <c:pt idx="2953">
                  <c:v>1.895052512419884</c:v>
                </c:pt>
                <c:pt idx="2954">
                  <c:v>1.846401245396962</c:v>
                </c:pt>
                <c:pt idx="2955">
                  <c:v>2.325445508262437</c:v>
                </c:pt>
                <c:pt idx="2956">
                  <c:v>0.889057736643435</c:v>
                </c:pt>
                <c:pt idx="2957">
                  <c:v>1.79975334424575</c:v>
                </c:pt>
                <c:pt idx="2958">
                  <c:v>1.79517457967674</c:v>
                </c:pt>
                <c:pt idx="2959">
                  <c:v>2.051190706129616</c:v>
                </c:pt>
                <c:pt idx="2960">
                  <c:v>1.555579394804216</c:v>
                </c:pt>
                <c:pt idx="2961">
                  <c:v>2.381265300996643</c:v>
                </c:pt>
                <c:pt idx="2962">
                  <c:v>1.018388160878356</c:v>
                </c:pt>
                <c:pt idx="2963">
                  <c:v>1.078653335116404</c:v>
                </c:pt>
                <c:pt idx="2964">
                  <c:v>1.287527502617239</c:v>
                </c:pt>
                <c:pt idx="2965">
                  <c:v>0.873085418273698</c:v>
                </c:pt>
                <c:pt idx="2966">
                  <c:v>2.0630445162408</c:v>
                </c:pt>
                <c:pt idx="2967">
                  <c:v>1.19952622154643</c:v>
                </c:pt>
                <c:pt idx="2968">
                  <c:v>2.301546474389809</c:v>
                </c:pt>
                <c:pt idx="2969">
                  <c:v>2.003737334650993</c:v>
                </c:pt>
                <c:pt idx="2970">
                  <c:v>1.798660031766654</c:v>
                </c:pt>
                <c:pt idx="2971">
                  <c:v>1.4730349675753</c:v>
                </c:pt>
                <c:pt idx="2972">
                  <c:v>2.200693886406676</c:v>
                </c:pt>
                <c:pt idx="2973">
                  <c:v>1.621317958197844</c:v>
                </c:pt>
                <c:pt idx="2974">
                  <c:v>1.285059907514467</c:v>
                </c:pt>
                <c:pt idx="2975">
                  <c:v>1.446495428405639</c:v>
                </c:pt>
                <c:pt idx="2976">
                  <c:v>0.973894285338117</c:v>
                </c:pt>
                <c:pt idx="2977">
                  <c:v>1.923605963282054</c:v>
                </c:pt>
                <c:pt idx="2978">
                  <c:v>1.545459579720698</c:v>
                </c:pt>
                <c:pt idx="2979">
                  <c:v>2.079554166264324</c:v>
                </c:pt>
                <c:pt idx="2980">
                  <c:v>1.184975041482682</c:v>
                </c:pt>
                <c:pt idx="2981">
                  <c:v>1.651566275953116</c:v>
                </c:pt>
                <c:pt idx="2982">
                  <c:v>1.722909139874971</c:v>
                </c:pt>
                <c:pt idx="2983">
                  <c:v>1.516372180127205</c:v>
                </c:pt>
                <c:pt idx="2984">
                  <c:v>1.602515446332704</c:v>
                </c:pt>
                <c:pt idx="2985">
                  <c:v>1.298571298868288</c:v>
                </c:pt>
                <c:pt idx="2986">
                  <c:v>1.442686835045927</c:v>
                </c:pt>
                <c:pt idx="2987">
                  <c:v>1.382140168940104</c:v>
                </c:pt>
                <c:pt idx="2988">
                  <c:v>1.283515507159216</c:v>
                </c:pt>
                <c:pt idx="2989">
                  <c:v>1.327719638113394</c:v>
                </c:pt>
                <c:pt idx="2990">
                  <c:v>1.980086039426867</c:v>
                </c:pt>
                <c:pt idx="2991">
                  <c:v>1.028157188242696</c:v>
                </c:pt>
                <c:pt idx="2992">
                  <c:v>1.073053370649589</c:v>
                </c:pt>
                <c:pt idx="2993">
                  <c:v>1.856032754498859</c:v>
                </c:pt>
                <c:pt idx="2994">
                  <c:v>1.576002491415261</c:v>
                </c:pt>
                <c:pt idx="2995">
                  <c:v>0.933086969906239</c:v>
                </c:pt>
                <c:pt idx="2996">
                  <c:v>1.235421485959141</c:v>
                </c:pt>
                <c:pt idx="2997">
                  <c:v>1.892101028495007</c:v>
                </c:pt>
                <c:pt idx="2998">
                  <c:v>1.420803975211073</c:v>
                </c:pt>
                <c:pt idx="2999">
                  <c:v>2.382205496844155</c:v>
                </c:pt>
                <c:pt idx="3000">
                  <c:v>1.729595970718033</c:v>
                </c:pt>
                <c:pt idx="3001">
                  <c:v>1.056207691418716</c:v>
                </c:pt>
                <c:pt idx="3002">
                  <c:v>1.27770505672427</c:v>
                </c:pt>
                <c:pt idx="3003">
                  <c:v>1.373052774067799</c:v>
                </c:pt>
                <c:pt idx="3004">
                  <c:v>1.442580095263763</c:v>
                </c:pt>
                <c:pt idx="3005">
                  <c:v>1.519457629716152</c:v>
                </c:pt>
                <c:pt idx="3006">
                  <c:v>1.377140534020143</c:v>
                </c:pt>
                <c:pt idx="3007">
                  <c:v>1.85240229962262</c:v>
                </c:pt>
                <c:pt idx="3008">
                  <c:v>2.360640583056811</c:v>
                </c:pt>
                <c:pt idx="3009">
                  <c:v>1.664606123040078</c:v>
                </c:pt>
                <c:pt idx="3010">
                  <c:v>2.322551591739061</c:v>
                </c:pt>
                <c:pt idx="3011">
                  <c:v>2.062942394177544</c:v>
                </c:pt>
                <c:pt idx="3012">
                  <c:v>2.178801304892587</c:v>
                </c:pt>
                <c:pt idx="3013">
                  <c:v>1.662270426583756</c:v>
                </c:pt>
                <c:pt idx="3014">
                  <c:v>1.360807910108734</c:v>
                </c:pt>
                <c:pt idx="3015">
                  <c:v>1.569300024712571</c:v>
                </c:pt>
                <c:pt idx="3016">
                  <c:v>1.696276159582896</c:v>
                </c:pt>
                <c:pt idx="3017">
                  <c:v>1.428880406084957</c:v>
                </c:pt>
                <c:pt idx="3018">
                  <c:v>1.594174127344736</c:v>
                </c:pt>
                <c:pt idx="3019">
                  <c:v>1.557315906403931</c:v>
                </c:pt>
                <c:pt idx="3020">
                  <c:v>2.393192944650854</c:v>
                </c:pt>
                <c:pt idx="3021">
                  <c:v>2.160999583111871</c:v>
                </c:pt>
                <c:pt idx="3022">
                  <c:v>2.979418127017955</c:v>
                </c:pt>
                <c:pt idx="3023">
                  <c:v>2.705901652084272</c:v>
                </c:pt>
                <c:pt idx="3024">
                  <c:v>1.474351938066442</c:v>
                </c:pt>
                <c:pt idx="3025">
                  <c:v>1.557210832143026</c:v>
                </c:pt>
                <c:pt idx="3026">
                  <c:v>1.40473873712246</c:v>
                </c:pt>
                <c:pt idx="3027">
                  <c:v>1.634002954012107</c:v>
                </c:pt>
                <c:pt idx="3028">
                  <c:v>2.307502065716593</c:v>
                </c:pt>
                <c:pt idx="3029">
                  <c:v>1.455548606861517</c:v>
                </c:pt>
                <c:pt idx="3030">
                  <c:v>1.921642334290017</c:v>
                </c:pt>
                <c:pt idx="3031">
                  <c:v>1.846996260058259</c:v>
                </c:pt>
                <c:pt idx="3032">
                  <c:v>2.243176980688764</c:v>
                </c:pt>
                <c:pt idx="3033">
                  <c:v>2.218661566597254</c:v>
                </c:pt>
                <c:pt idx="3034">
                  <c:v>1.874478255176478</c:v>
                </c:pt>
                <c:pt idx="3035">
                  <c:v>1.358291723362177</c:v>
                </c:pt>
                <c:pt idx="3036">
                  <c:v>1.738428648343052</c:v>
                </c:pt>
                <c:pt idx="3037">
                  <c:v>1.780382499827052</c:v>
                </c:pt>
                <c:pt idx="3038">
                  <c:v>1.92195137960615</c:v>
                </c:pt>
                <c:pt idx="3039">
                  <c:v>2.56261028549275</c:v>
                </c:pt>
                <c:pt idx="3040">
                  <c:v>1.768333584055006</c:v>
                </c:pt>
                <c:pt idx="3041">
                  <c:v>2.221734776061984</c:v>
                </c:pt>
                <c:pt idx="3042">
                  <c:v>1.683109501988383</c:v>
                </c:pt>
                <c:pt idx="3043">
                  <c:v>1.644527070580913</c:v>
                </c:pt>
                <c:pt idx="3044">
                  <c:v>1.341774812785363</c:v>
                </c:pt>
                <c:pt idx="3045">
                  <c:v>2.057555899406143</c:v>
                </c:pt>
                <c:pt idx="3046">
                  <c:v>1.630447125604223</c:v>
                </c:pt>
                <c:pt idx="3047">
                  <c:v>1.923835406646112</c:v>
                </c:pt>
                <c:pt idx="3048">
                  <c:v>1.65895562378725</c:v>
                </c:pt>
                <c:pt idx="3049">
                  <c:v>1.786007631507512</c:v>
                </c:pt>
                <c:pt idx="3050">
                  <c:v>1.818632392188991</c:v>
                </c:pt>
                <c:pt idx="3051">
                  <c:v>1.667280820260295</c:v>
                </c:pt>
                <c:pt idx="3052">
                  <c:v>2.007579243031615</c:v>
                </c:pt>
                <c:pt idx="3053">
                  <c:v>2.761374363573628</c:v>
                </c:pt>
                <c:pt idx="3054">
                  <c:v>1.899117639040507</c:v>
                </c:pt>
                <c:pt idx="3055">
                  <c:v>1.91472489272461</c:v>
                </c:pt>
                <c:pt idx="3056">
                  <c:v>2.325741179528077</c:v>
                </c:pt>
                <c:pt idx="3057">
                  <c:v>2.493855760099183</c:v>
                </c:pt>
                <c:pt idx="3058">
                  <c:v>1.918131052183022</c:v>
                </c:pt>
                <c:pt idx="3059">
                  <c:v>1.758623165762057</c:v>
                </c:pt>
                <c:pt idx="3060">
                  <c:v>1.912601135916888</c:v>
                </c:pt>
                <c:pt idx="3061">
                  <c:v>1.441026754918629</c:v>
                </c:pt>
                <c:pt idx="3062">
                  <c:v>2.387241466833998</c:v>
                </c:pt>
                <c:pt idx="3063">
                  <c:v>2.09248338763545</c:v>
                </c:pt>
                <c:pt idx="3064">
                  <c:v>2.205852960672653</c:v>
                </c:pt>
                <c:pt idx="3065">
                  <c:v>1.026638283918295</c:v>
                </c:pt>
                <c:pt idx="3066">
                  <c:v>1.616413015830868</c:v>
                </c:pt>
                <c:pt idx="3067">
                  <c:v>2.190394755648943</c:v>
                </c:pt>
                <c:pt idx="3068">
                  <c:v>2.302386928231261</c:v>
                </c:pt>
                <c:pt idx="3069">
                  <c:v>1.577891695938813</c:v>
                </c:pt>
                <c:pt idx="3070">
                  <c:v>1.875539361091097</c:v>
                </c:pt>
                <c:pt idx="3071">
                  <c:v>1.909672130184616</c:v>
                </c:pt>
                <c:pt idx="3072">
                  <c:v>2.135657771807525</c:v>
                </c:pt>
                <c:pt idx="3073">
                  <c:v>1.411424255863149</c:v>
                </c:pt>
                <c:pt idx="3074">
                  <c:v>2.090533502155821</c:v>
                </c:pt>
                <c:pt idx="3075">
                  <c:v>0.923783026024695</c:v>
                </c:pt>
                <c:pt idx="3076">
                  <c:v>1.030534468432353</c:v>
                </c:pt>
                <c:pt idx="3077">
                  <c:v>2.188287001290641</c:v>
                </c:pt>
                <c:pt idx="3078">
                  <c:v>1.977067924751978</c:v>
                </c:pt>
                <c:pt idx="3079">
                  <c:v>1.903961216104289</c:v>
                </c:pt>
                <c:pt idx="3080">
                  <c:v>2.182332280911127</c:v>
                </c:pt>
                <c:pt idx="3081">
                  <c:v>2.40314822133634</c:v>
                </c:pt>
                <c:pt idx="3082">
                  <c:v>2.278956288757772</c:v>
                </c:pt>
                <c:pt idx="3083">
                  <c:v>1.902213501896842</c:v>
                </c:pt>
                <c:pt idx="3084">
                  <c:v>1.811728911032574</c:v>
                </c:pt>
                <c:pt idx="3085">
                  <c:v>1.425372644515246</c:v>
                </c:pt>
                <c:pt idx="3086">
                  <c:v>1.831809158439526</c:v>
                </c:pt>
                <c:pt idx="3087">
                  <c:v>1.751574495504365</c:v>
                </c:pt>
                <c:pt idx="3088">
                  <c:v>1.455829882462164</c:v>
                </c:pt>
                <c:pt idx="3089">
                  <c:v>1.741322987346262</c:v>
                </c:pt>
                <c:pt idx="3090">
                  <c:v>1.869086056373716</c:v>
                </c:pt>
                <c:pt idx="3091">
                  <c:v>1.659623013584963</c:v>
                </c:pt>
                <c:pt idx="3092">
                  <c:v>1.990962662003207</c:v>
                </c:pt>
                <c:pt idx="3093">
                  <c:v>1.964427721348346</c:v>
                </c:pt>
                <c:pt idx="3094">
                  <c:v>1.557407509410505</c:v>
                </c:pt>
                <c:pt idx="3095">
                  <c:v>1.937903934810122</c:v>
                </c:pt>
                <c:pt idx="3096">
                  <c:v>1.162738200804321</c:v>
                </c:pt>
                <c:pt idx="3097">
                  <c:v>1.588970142515365</c:v>
                </c:pt>
                <c:pt idx="3098">
                  <c:v>2.161674508644667</c:v>
                </c:pt>
                <c:pt idx="3099">
                  <c:v>1.865327896410606</c:v>
                </c:pt>
                <c:pt idx="3100">
                  <c:v>1.789642984519463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963578464"/>
        <c:axId val="2013962848"/>
      </c:scatterChart>
      <c:catAx>
        <c:axId val="-19635784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Samples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3962848"/>
        <c:crosses val="autoZero"/>
        <c:auto val="1"/>
        <c:lblAlgn val="ctr"/>
        <c:lblOffset val="100"/>
        <c:tickLblSkip val="400"/>
        <c:noMultiLvlLbl val="1"/>
      </c:catAx>
      <c:valAx>
        <c:axId val="2013962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Processing time (MB/sec)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63578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A90A3-F43F-46B0-A59E-F56ADC1877E8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D36C6F-D99A-4EF1-BB8E-778453F27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834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90A04-2C54-4A90-A1CE-62E83247DFE3}" type="slidenum">
              <a:rPr lang="pt-PT" smtClean="0">
                <a:solidFill>
                  <a:prstClr val="black"/>
                </a:solidFill>
              </a:rPr>
              <a:pPr/>
              <a:t>1</a:t>
            </a:fld>
            <a:endParaRPr lang="pt-PT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81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36C6F-D99A-4EF1-BB8E-778453F2704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8733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36C6F-D99A-4EF1-BB8E-778453F2704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7984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36C6F-D99A-4EF1-BB8E-778453F27049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79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36C6F-D99A-4EF1-BB8E-778453F27049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833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smtClean="0"/>
              <a:t>Do variation in these genes correlate with the invasiveness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36C6F-D99A-4EF1-BB8E-778453F2704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6830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36C6F-D99A-4EF1-BB8E-778453F2704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8034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36C6F-D99A-4EF1-BB8E-778453F2704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2902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36C6F-D99A-4EF1-BB8E-778453F2704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974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bg>
      <p:bgPr>
        <a:blipFill dpi="0" rotWithShape="1">
          <a:blip r:embed="rId2" cstate="print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 intensity="2"/>
                    </a14:imgEffect>
                  </a14:imgLayer>
                </a14:imgProps>
              </a:ext>
            </a:extLst>
          </a:blip>
          <a:srcRect/>
          <a:stretch>
            <a:fillRect t="-8000" b="-9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512064"/>
            <a:ext cx="10464800" cy="1929384"/>
          </a:xfrm>
        </p:spPr>
        <p:txBody>
          <a:bodyPr anchor="b">
            <a:noAutofit/>
          </a:bodyPr>
          <a:lstStyle>
            <a:lvl1pPr>
              <a:defRPr sz="4000" b="1" cap="none" spc="0" baseline="0">
                <a:solidFill>
                  <a:schemeClr val="accent5"/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514600"/>
            <a:ext cx="8534400" cy="1755648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effectLst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936384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55459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56290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157528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9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836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60813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425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979264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845461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7"/>
            <a:ext cx="2852928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4"/>
            <a:ext cx="5577840" cy="211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542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pt-PT" dirty="0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52402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3860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C16900F8-347A-42C3-85B1-1EB77A3F34CD}" type="datetimeFigureOut">
              <a:rPr lang="pt-PT" smtClean="0"/>
              <a:pPr/>
              <a:t>19/05/16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7BFE581-8886-495B-A77B-B654F81A2C3D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68707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377" rtl="0" eaLnBrk="1" latinLnBrk="0" hangingPunct="1">
        <a:spcBef>
          <a:spcPct val="0"/>
        </a:spcBef>
        <a:buNone/>
        <a:defRPr sz="3600" kern="1200" spc="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75" indent="-182875" algn="l" defTabSz="914377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182875" algn="l" defTabSz="914377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02" indent="-182875" algn="l" defTabSz="914377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15" indent="-182875" algn="l" defTabSz="914377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690" indent="-137157" algn="l" defTabSz="914377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566" indent="-182875" algn="l" defTabSz="914377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41" indent="-182875" algn="l" defTabSz="914377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17" indent="-182875" algn="l" defTabSz="914377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192" indent="-182875" algn="l" defTabSz="914377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katholt.github.io/srst2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png"/><Relationship Id="rId5" Type="http://schemas.openxmlformats.org/officeDocument/2006/relationships/image" Target="../media/image5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tslib.org/" TargetMode="External"/><Relationship Id="rId4" Type="http://schemas.openxmlformats.org/officeDocument/2006/relationships/hyperlink" Target="http://bowtie-bio.sourceforge.net/bowtie2/index.shtml" TargetMode="External"/><Relationship Id="rId5" Type="http://schemas.openxmlformats.org/officeDocument/2006/relationships/hyperlink" Target="http://bedtools.readthedocs.org/en/latest/" TargetMode="External"/><Relationship Id="rId6" Type="http://schemas.openxmlformats.org/officeDocument/2006/relationships/hyperlink" Target="https://www.broadinstitute.org/gatk/" TargetMode="External"/><Relationship Id="rId7" Type="http://schemas.openxmlformats.org/officeDocument/2006/relationships/hyperlink" Target="http://broadinstitute.github.io/picard/" TargetMode="External"/><Relationship Id="rId8" Type="http://schemas.openxmlformats.org/officeDocument/2006/relationships/hyperlink" Target="https://github.com/bfrgoncalves/ReMatCh" TargetMode="External"/><Relationship Id="rId9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278296" y="4395011"/>
            <a:ext cx="1163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Machado </a:t>
            </a:r>
            <a:r>
              <a:rPr lang="pt-PT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MP</a:t>
            </a:r>
            <a:r>
              <a:rPr lang="pt-PT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pt-PT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Silva </a:t>
            </a:r>
            <a:r>
              <a:rPr lang="pt-PT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M, </a:t>
            </a:r>
            <a:r>
              <a:rPr lang="pt-PT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Ribeiro-Gonçalves </a:t>
            </a:r>
            <a:r>
              <a:rPr lang="pt-PT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B, </a:t>
            </a:r>
            <a:r>
              <a:rPr lang="pt-PT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Carriço </a:t>
            </a:r>
            <a:r>
              <a:rPr lang="pt-PT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JA, </a:t>
            </a:r>
            <a:r>
              <a:rPr lang="pt-PT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Ramirez </a:t>
            </a:r>
            <a:r>
              <a:rPr lang="pt-PT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32482" y="1632489"/>
            <a:ext cx="11381014" cy="2569306"/>
          </a:xfrm>
          <a:noFill/>
        </p:spPr>
        <p:txBody>
          <a:bodyPr>
            <a:noAutofit/>
          </a:bodyPr>
          <a:lstStyle/>
          <a:p>
            <a:pPr algn="ctr"/>
            <a:r>
              <a:rPr lang="en-GB" sz="3500" b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ReMatCh</a:t>
            </a:r>
            <a:r>
              <a:rPr lang="en-GB" sz="35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</a:t>
            </a:r>
            <a:r>
              <a:rPr lang="en-GB" sz="3500" b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 efficient tool for targeted discovery of allelic variants on European Nucleotide Archive public datasets (or your own)</a:t>
            </a:r>
            <a:endParaRPr lang="pt-PT" sz="3500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26" name="Picture 2" descr="http://cdn.vanillaforums.com/gatk.vanillaforums.com/FileUpload/fd/78f29c767fb9507f335bc8e9dccd06.png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8" t="42682" r="33210" b="34532"/>
          <a:stretch/>
        </p:blipFill>
        <p:spPr bwMode="auto">
          <a:xfrm>
            <a:off x="2621176" y="698523"/>
            <a:ext cx="6949440" cy="138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082" y="161014"/>
            <a:ext cx="2284013" cy="171300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281786" y="452204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r>
              <a:rPr lang="en-US" dirty="0"/>
              <a:t>Microbiology Institute and </a:t>
            </a:r>
            <a:r>
              <a:rPr lang="en-US" dirty="0" err="1"/>
              <a:t>Instituto</a:t>
            </a:r>
            <a:r>
              <a:rPr lang="en-US" dirty="0"/>
              <a:t> de </a:t>
            </a:r>
            <a:r>
              <a:rPr lang="en-US" dirty="0" err="1"/>
              <a:t>Medicina</a:t>
            </a:r>
            <a:r>
              <a:rPr lang="en-US" dirty="0"/>
              <a:t> Molecular, </a:t>
            </a:r>
          </a:p>
          <a:p>
            <a:r>
              <a:rPr lang="en-US" dirty="0"/>
              <a:t>Faculty of Medicine, University of Lisbon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5924347"/>
            <a:ext cx="63786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“Working </a:t>
            </a:r>
            <a:r>
              <a:rPr lang="en-US" b="1" dirty="0"/>
              <a:t>with bacterial communities and </a:t>
            </a:r>
            <a:r>
              <a:rPr lang="en-US" b="1" dirty="0" smtClean="0"/>
              <a:t>populations”</a:t>
            </a:r>
            <a:endParaRPr lang="en-US" b="1" dirty="0"/>
          </a:p>
          <a:p>
            <a:pPr fontAlgn="base"/>
            <a:r>
              <a:rPr lang="en-US" b="1" dirty="0"/>
              <a:t>Doctoral </a:t>
            </a:r>
            <a:r>
              <a:rPr lang="en-US" b="1" dirty="0" err="1"/>
              <a:t>Programme</a:t>
            </a:r>
            <a:r>
              <a:rPr lang="en-US" b="1" dirty="0"/>
              <a:t> in Microbiology and Biotechnology</a:t>
            </a:r>
          </a:p>
          <a:p>
            <a:r>
              <a:rPr lang="en-US" altLang="en-US" b="1" dirty="0" smtClean="0">
                <a:ea typeface="ＭＳ Ｐゴシック" charset="-128"/>
              </a:rPr>
              <a:t>U </a:t>
            </a:r>
            <a:r>
              <a:rPr lang="en-US" altLang="en-US" b="1" dirty="0">
                <a:ea typeface="ＭＳ Ｐゴシック" charset="-128"/>
              </a:rPr>
              <a:t>Helsinki, 20 May </a:t>
            </a:r>
            <a:r>
              <a:rPr lang="en-US" altLang="en-US" b="1" dirty="0" smtClean="0">
                <a:ea typeface="ＭＳ Ｐゴシック" charset="-128"/>
              </a:rPr>
              <a:t>2016</a:t>
            </a:r>
            <a:endParaRPr lang="en-US" altLang="en-US" b="1" dirty="0">
              <a:ea typeface="ＭＳ Ｐゴシック" charset="-128"/>
            </a:endParaRPr>
          </a:p>
        </p:txBody>
      </p:sp>
      <p:pic>
        <p:nvPicPr>
          <p:cNvPr id="17" name="Imagem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5" t="17018" r="8772" b="18157"/>
          <a:stretch/>
        </p:blipFill>
        <p:spPr>
          <a:xfrm>
            <a:off x="0" y="1688913"/>
            <a:ext cx="2061541" cy="7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3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2" name="CaixaDeTexto 1"/>
          <p:cNvSpPr txBox="1"/>
          <p:nvPr/>
        </p:nvSpPr>
        <p:spPr>
          <a:xfrm>
            <a:off x="220436" y="1524000"/>
            <a:ext cx="958467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Correlate allelic variants of a major virulence regulators and GAS genetic background</a:t>
            </a:r>
          </a:p>
          <a:p>
            <a:endParaRPr lang="en-US" dirty="0"/>
          </a:p>
          <a:p>
            <a:r>
              <a:rPr lang="en-US" dirty="0" smtClean="0"/>
              <a:t>Why </a:t>
            </a:r>
            <a:r>
              <a:rPr lang="en-US" i="1" dirty="0" smtClean="0"/>
              <a:t>Streptococcus pyogenes</a:t>
            </a:r>
            <a:r>
              <a:rPr lang="en-US" dirty="0" smtClean="0"/>
              <a:t> (GAS)?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+ 9000 genomes publically available</a:t>
            </a:r>
          </a:p>
          <a:p>
            <a:endParaRPr lang="en-US" dirty="0"/>
          </a:p>
          <a:p>
            <a:r>
              <a:rPr lang="en-US" dirty="0" smtClean="0"/>
              <a:t>Why assess any possible correlation?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There are clones with enhanced invasiveness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Previous </a:t>
            </a:r>
            <a:r>
              <a:rPr lang="en-GB" sz="1600" dirty="0"/>
              <a:t>study (± 200 PT isolates) found diversity in ≠ backgrounds</a:t>
            </a:r>
            <a:endParaRPr lang="en-US" sz="1600" dirty="0"/>
          </a:p>
        </p:txBody>
      </p:sp>
      <p:pic>
        <p:nvPicPr>
          <p:cNvPr id="1028" name="Picture 4" descr="Fig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1942029"/>
            <a:ext cx="4419600" cy="491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3939540" y="6350169"/>
            <a:ext cx="383286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900" dirty="0"/>
              <a:t>1.Friães, A., </a:t>
            </a:r>
            <a:r>
              <a:rPr lang="en-GB" sz="900" dirty="0" err="1"/>
              <a:t>Pato</a:t>
            </a:r>
            <a:r>
              <a:rPr lang="en-GB" sz="900" dirty="0"/>
              <a:t>, C., </a:t>
            </a:r>
            <a:r>
              <a:rPr lang="en-GB" sz="900" dirty="0" err="1"/>
              <a:t>Melo-Cristino</a:t>
            </a:r>
            <a:r>
              <a:rPr lang="en-GB" sz="900" dirty="0"/>
              <a:t>, J. &amp; Ramirez, M. Consequences of the variability of the </a:t>
            </a:r>
            <a:r>
              <a:rPr lang="en-GB" sz="900" dirty="0" err="1"/>
              <a:t>CovRS</a:t>
            </a:r>
            <a:r>
              <a:rPr lang="en-GB" sz="900" dirty="0"/>
              <a:t> and </a:t>
            </a:r>
            <a:r>
              <a:rPr lang="en-GB" sz="900" dirty="0" err="1"/>
              <a:t>RopB</a:t>
            </a:r>
            <a:r>
              <a:rPr lang="en-GB" sz="900" dirty="0"/>
              <a:t> regulators among Streptococcus pyogenes causing human infections. </a:t>
            </a:r>
            <a:r>
              <a:rPr lang="en-GB" sz="900" i="1" dirty="0" err="1"/>
              <a:t>Sci</a:t>
            </a:r>
            <a:r>
              <a:rPr lang="en-GB" sz="900" i="1" dirty="0"/>
              <a:t> Rep</a:t>
            </a:r>
            <a:r>
              <a:rPr lang="en-GB" sz="900" dirty="0"/>
              <a:t> </a:t>
            </a:r>
            <a:r>
              <a:rPr lang="en-GB" sz="900" b="1" dirty="0"/>
              <a:t>5,</a:t>
            </a:r>
            <a:r>
              <a:rPr lang="en-GB" sz="900" dirty="0"/>
              <a:t> 12057 (2015).</a:t>
            </a:r>
          </a:p>
        </p:txBody>
      </p:sp>
    </p:spTree>
    <p:extLst>
      <p:ext uri="{BB962C8B-B14F-4D97-AF65-F5344CB8AC3E}">
        <p14:creationId xmlns:p14="http://schemas.microsoft.com/office/powerpoint/2010/main" val="429404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2" name="CaixaDeTexto 1"/>
          <p:cNvSpPr txBox="1"/>
          <p:nvPr/>
        </p:nvSpPr>
        <p:spPr>
          <a:xfrm>
            <a:off x="220436" y="1524000"/>
            <a:ext cx="9584675" cy="47859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Correlate allelic variants of a major virulence regulators and GAS genetic background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Why </a:t>
            </a: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Streptococcus pyogenes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(GAS)?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</a:rPr>
              <a:t>+ 9000 genomes publically available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Why assess any possible correlation?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There are clones with enhanced invasiveness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</a:rPr>
              <a:t>Previous 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study (± 200 PT isolates) found diversity in ≠ backgrounds</a:t>
            </a:r>
            <a:endParaRPr lang="en-US" sz="1600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0" lvl="1"/>
            <a:endParaRPr lang="en-US" dirty="0" smtClean="0"/>
          </a:p>
          <a:p>
            <a:pPr marL="0" lvl="1"/>
            <a:endParaRPr lang="en-US" dirty="0" smtClean="0"/>
          </a:p>
          <a:p>
            <a:pPr marL="0" lvl="1"/>
            <a:endParaRPr lang="en-US" dirty="0" smtClean="0"/>
          </a:p>
          <a:p>
            <a:pPr marL="0" lvl="1"/>
            <a:r>
              <a:rPr lang="en-US" dirty="0" smtClean="0"/>
              <a:t>What we did:</a:t>
            </a:r>
          </a:p>
          <a:p>
            <a:pPr marL="0" lvl="1"/>
            <a:endParaRPr lang="en-US" dirty="0" smtClean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Mapped GAS public genome sequencing</a:t>
            </a:r>
            <a:endParaRPr lang="pt-PT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GB" sz="9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9 </a:t>
            </a:r>
            <a:r>
              <a:rPr lang="en-GB" dirty="0"/>
              <a:t>reference sequences </a:t>
            </a:r>
            <a:r>
              <a:rPr lang="en-GB" dirty="0" err="1"/>
              <a:t>totaling</a:t>
            </a:r>
            <a:r>
              <a:rPr lang="en-GB" dirty="0"/>
              <a:t> 3,410 </a:t>
            </a:r>
            <a:r>
              <a:rPr lang="en-GB" dirty="0" err="1" smtClean="0"/>
              <a:t>bp</a:t>
            </a:r>
            <a:endParaRPr lang="en-GB" dirty="0" smtClean="0"/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pt-PT" sz="1600" dirty="0" smtClean="0"/>
              <a:t>2 </a:t>
            </a:r>
            <a:r>
              <a:rPr lang="pt-PT" sz="1600" dirty="0" err="1" smtClean="0"/>
              <a:t>sequences</a:t>
            </a:r>
            <a:r>
              <a:rPr lang="pt-PT" sz="1600" dirty="0" smtClean="0"/>
              <a:t> </a:t>
            </a:r>
            <a:r>
              <a:rPr lang="pt-PT" sz="1600" dirty="0" err="1" smtClean="0"/>
              <a:t>with</a:t>
            </a:r>
            <a:r>
              <a:rPr lang="pt-PT" sz="1600" dirty="0"/>
              <a:t> </a:t>
            </a:r>
            <a:r>
              <a:rPr lang="pt-PT" sz="1600" dirty="0" err="1"/>
              <a:t>virulence</a:t>
            </a:r>
            <a:r>
              <a:rPr lang="pt-PT" sz="1600" dirty="0"/>
              <a:t> </a:t>
            </a:r>
            <a:r>
              <a:rPr lang="pt-PT" sz="1600" dirty="0" err="1" smtClean="0"/>
              <a:t>regulators</a:t>
            </a:r>
            <a:endParaRPr lang="pt-PT" sz="1600" dirty="0" smtClean="0"/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pt-PT" sz="1600" dirty="0" smtClean="0"/>
              <a:t>7 </a:t>
            </a:r>
            <a:r>
              <a:rPr lang="pt-PT" sz="1600" dirty="0" err="1" smtClean="0"/>
              <a:t>sequences</a:t>
            </a:r>
            <a:r>
              <a:rPr lang="pt-PT" sz="1600" dirty="0" smtClean="0"/>
              <a:t> for </a:t>
            </a:r>
            <a:r>
              <a:rPr lang="pt-PT" sz="1600" dirty="0" err="1" smtClean="0"/>
              <a:t>genotyping</a:t>
            </a:r>
            <a:endParaRPr lang="en-US" sz="1600" dirty="0"/>
          </a:p>
        </p:txBody>
      </p:sp>
      <p:grpSp>
        <p:nvGrpSpPr>
          <p:cNvPr id="3" name="Grupo 2"/>
          <p:cNvGrpSpPr/>
          <p:nvPr/>
        </p:nvGrpSpPr>
        <p:grpSpPr>
          <a:xfrm>
            <a:off x="7132320" y="2619030"/>
            <a:ext cx="4572000" cy="2743200"/>
            <a:chOff x="7132320" y="2619030"/>
            <a:chExt cx="4572000" cy="2743200"/>
          </a:xfrm>
        </p:grpSpPr>
        <p:graphicFrame>
          <p:nvGraphicFramePr>
            <p:cNvPr id="17" name="Gráfico 1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843878068"/>
                </p:ext>
              </p:extLst>
            </p:nvPr>
          </p:nvGraphicFramePr>
          <p:xfrm>
            <a:off x="7132320" y="2619030"/>
            <a:ext cx="4572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2" name="Retângulo arredondado 11"/>
            <p:cNvSpPr/>
            <p:nvPr/>
          </p:nvSpPr>
          <p:spPr>
            <a:xfrm>
              <a:off x="10789920" y="3400080"/>
              <a:ext cx="314960" cy="656589"/>
            </a:xfrm>
            <a:prstGeom prst="round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tângulo arredondado 12"/>
            <p:cNvSpPr/>
            <p:nvPr/>
          </p:nvSpPr>
          <p:spPr>
            <a:xfrm>
              <a:off x="7579360" y="3503232"/>
              <a:ext cx="254000" cy="553437"/>
            </a:xfrm>
            <a:prstGeom prst="round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" name="Retângulo 7"/>
          <p:cNvSpPr/>
          <p:nvPr/>
        </p:nvSpPr>
        <p:spPr>
          <a:xfrm>
            <a:off x="7486317" y="5365284"/>
            <a:ext cx="4705683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3"/>
            <a:r>
              <a:rPr lang="en-GB" sz="1600" dirty="0" smtClean="0"/>
              <a:t>PE – processed </a:t>
            </a:r>
            <a:r>
              <a:rPr lang="en-GB" sz="1600" dirty="0"/>
              <a:t>±</a:t>
            </a:r>
            <a:r>
              <a:rPr lang="en-GB" sz="1600" dirty="0" smtClean="0"/>
              <a:t> 2.1 min (± 306.6 MB)</a:t>
            </a:r>
          </a:p>
          <a:p>
            <a:pPr marL="0" lvl="3"/>
            <a:r>
              <a:rPr lang="en-GB" sz="1600" dirty="0" smtClean="0"/>
              <a:t>SE </a:t>
            </a:r>
            <a:r>
              <a:rPr lang="en-GB" sz="1600" dirty="0"/>
              <a:t>– processed ± 1.1</a:t>
            </a:r>
            <a:r>
              <a:rPr lang="en-GB" sz="1600" dirty="0" smtClean="0"/>
              <a:t> </a:t>
            </a:r>
            <a:r>
              <a:rPr lang="en-GB" sz="1600" dirty="0"/>
              <a:t>min (± 110.2</a:t>
            </a:r>
            <a:r>
              <a:rPr lang="en-GB" sz="1600" dirty="0" smtClean="0"/>
              <a:t> MB)</a:t>
            </a:r>
          </a:p>
          <a:p>
            <a:endParaRPr lang="pt-PT" sz="1600" dirty="0"/>
          </a:p>
          <a:p>
            <a:r>
              <a:rPr lang="en-GB" b="1" dirty="0"/>
              <a:t>1.2 TB </a:t>
            </a:r>
            <a:r>
              <a:rPr lang="en-GB" dirty="0" smtClean="0"/>
              <a:t>downloaded </a:t>
            </a:r>
            <a:r>
              <a:rPr lang="en-GB" dirty="0"/>
              <a:t>and </a:t>
            </a:r>
            <a:r>
              <a:rPr lang="en-GB" dirty="0" smtClean="0"/>
              <a:t>mapped </a:t>
            </a:r>
            <a:r>
              <a:rPr lang="en-GB" dirty="0"/>
              <a:t>in </a:t>
            </a:r>
            <a:r>
              <a:rPr lang="en-GB" b="1" dirty="0"/>
              <a:t>6.8 </a:t>
            </a:r>
            <a:r>
              <a:rPr lang="en-GB" b="1" dirty="0" smtClean="0"/>
              <a:t>days</a:t>
            </a:r>
          </a:p>
          <a:p>
            <a:endParaRPr lang="pt-PT" sz="1600" dirty="0"/>
          </a:p>
          <a:p>
            <a:pPr algn="r"/>
            <a:r>
              <a:rPr lang="en-GB" sz="900" dirty="0" smtClean="0"/>
              <a:t>(Xeon </a:t>
            </a:r>
            <a:r>
              <a:rPr lang="en-GB" sz="900" dirty="0"/>
              <a:t>5420 2.5 MHz using 7 </a:t>
            </a:r>
            <a:r>
              <a:rPr lang="en-GB" sz="900" dirty="0" smtClean="0"/>
              <a:t>CPUs)</a:t>
            </a:r>
            <a:endParaRPr lang="en-GB" sz="900" dirty="0"/>
          </a:p>
        </p:txBody>
      </p:sp>
      <p:sp>
        <p:nvSpPr>
          <p:cNvPr id="14" name="Retângulo 13"/>
          <p:cNvSpPr/>
          <p:nvPr/>
        </p:nvSpPr>
        <p:spPr>
          <a:xfrm>
            <a:off x="7222045" y="2396949"/>
            <a:ext cx="45384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 smtClean="0"/>
              <a:t>Illumina 6,124 </a:t>
            </a:r>
            <a:r>
              <a:rPr lang="en-GB" sz="1600" i="1" dirty="0"/>
              <a:t>Streptococcus pyogenes </a:t>
            </a:r>
            <a:r>
              <a:rPr lang="en-GB" sz="1600" dirty="0" smtClean="0"/>
              <a:t>libraries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4257524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dirty="0" smtClean="0"/>
              <a:t>(2)</a:t>
            </a:r>
            <a:endParaRPr lang="en-US" dirty="0"/>
          </a:p>
        </p:txBody>
      </p:sp>
      <p:pic>
        <p:nvPicPr>
          <p:cNvPr id="15" name="Picture 2" descr="http://www.bacteriainphotos.com/photo%20gallery/streptococcus%20agalactiae%203D.jp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9" t="9424" r="-11736" b="12921"/>
          <a:stretch/>
        </p:blipFill>
        <p:spPr bwMode="auto">
          <a:xfrm>
            <a:off x="10556112" y="22699"/>
            <a:ext cx="2002009" cy="1222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4"/>
          <a:srcRect l="5290" t="3776" r="5290" b="8240"/>
          <a:stretch/>
        </p:blipFill>
        <p:spPr>
          <a:xfrm>
            <a:off x="78479" y="1393689"/>
            <a:ext cx="4684560" cy="3101438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5"/>
          <a:srcRect l="7430" t="8985" r="7783" b="25850"/>
          <a:stretch/>
        </p:blipFill>
        <p:spPr>
          <a:xfrm>
            <a:off x="4807350" y="1676400"/>
            <a:ext cx="7315200" cy="5181600"/>
          </a:xfrm>
          <a:prstGeom prst="rect">
            <a:avLst/>
          </a:prstGeom>
        </p:spPr>
      </p:pic>
      <p:sp>
        <p:nvSpPr>
          <p:cNvPr id="13" name="Retângulo arredondado 12"/>
          <p:cNvSpPr/>
          <p:nvPr/>
        </p:nvSpPr>
        <p:spPr>
          <a:xfrm>
            <a:off x="9647885" y="1524000"/>
            <a:ext cx="2544115" cy="2295646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ângulo 4"/>
          <p:cNvSpPr/>
          <p:nvPr/>
        </p:nvSpPr>
        <p:spPr>
          <a:xfrm>
            <a:off x="-34273" y="5657671"/>
            <a:ext cx="50691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b="1" dirty="0" smtClean="0"/>
              <a:t>1532 </a:t>
            </a:r>
            <a:r>
              <a:rPr lang="pt-PT" i="1" dirty="0" err="1" smtClean="0"/>
              <a:t>Streptococcus</a:t>
            </a:r>
            <a:r>
              <a:rPr lang="pt-PT" i="1" dirty="0" smtClean="0"/>
              <a:t> </a:t>
            </a:r>
            <a:r>
              <a:rPr lang="pt-PT" i="1" dirty="0" err="1" smtClean="0"/>
              <a:t>agalactiae</a:t>
            </a:r>
            <a:r>
              <a:rPr lang="pt-PT" dirty="0" smtClean="0"/>
              <a:t> </a:t>
            </a:r>
            <a:r>
              <a:rPr lang="pt-PT" dirty="0" err="1" smtClean="0"/>
              <a:t>Illumina</a:t>
            </a:r>
            <a:r>
              <a:rPr lang="pt-PT" dirty="0" smtClean="0"/>
              <a:t> </a:t>
            </a:r>
            <a:r>
              <a:rPr lang="pt-PT" dirty="0" err="1" smtClean="0"/>
              <a:t>libraries</a:t>
            </a:r>
            <a:endParaRPr lang="pt-PT" dirty="0" smtClean="0"/>
          </a:p>
          <a:p>
            <a:r>
              <a:rPr lang="pt-PT" dirty="0" smtClean="0"/>
              <a:t>7 MLST </a:t>
            </a:r>
            <a:r>
              <a:rPr lang="pt-PT" dirty="0" err="1" smtClean="0"/>
              <a:t>loci</a:t>
            </a:r>
            <a:r>
              <a:rPr lang="pt-PT" dirty="0" smtClean="0"/>
              <a:t> - </a:t>
            </a:r>
            <a:r>
              <a:rPr lang="is-IS" dirty="0"/>
              <a:t>6256 </a:t>
            </a:r>
            <a:r>
              <a:rPr lang="is-IS" dirty="0" smtClean="0"/>
              <a:t>bp total **  </a:t>
            </a:r>
            <a:endParaRPr lang="en-GB" dirty="0" smtClean="0"/>
          </a:p>
          <a:p>
            <a:r>
              <a:rPr lang="en-GB" b="1" dirty="0" smtClean="0"/>
              <a:t>645.7 GB </a:t>
            </a:r>
            <a:r>
              <a:rPr lang="en-GB" dirty="0" smtClean="0"/>
              <a:t>downloaded, mapped and genotyped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 smtClean="0"/>
              <a:t>1.1 </a:t>
            </a:r>
            <a:r>
              <a:rPr lang="en-GB" b="1" dirty="0"/>
              <a:t>days</a:t>
            </a:r>
          </a:p>
        </p:txBody>
      </p:sp>
      <p:sp>
        <p:nvSpPr>
          <p:cNvPr id="9" name="Retângulo 8"/>
          <p:cNvSpPr/>
          <p:nvPr/>
        </p:nvSpPr>
        <p:spPr>
          <a:xfrm>
            <a:off x="88164" y="4492573"/>
            <a:ext cx="3178232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900" dirty="0"/>
              <a:t>1.Da Cunha, V. </a:t>
            </a:r>
            <a:r>
              <a:rPr lang="en-GB" sz="900" i="1" dirty="0"/>
              <a:t>et al.</a:t>
            </a:r>
            <a:r>
              <a:rPr lang="en-GB" sz="900" dirty="0"/>
              <a:t> Streptococcus </a:t>
            </a:r>
            <a:r>
              <a:rPr lang="en-GB" sz="900" dirty="0" err="1"/>
              <a:t>agalactiae</a:t>
            </a:r>
            <a:r>
              <a:rPr lang="en-GB" sz="900" dirty="0"/>
              <a:t> clones infecting humans were selected and fixed through the extensive use of tetracycline. </a:t>
            </a:r>
            <a:r>
              <a:rPr lang="en-GB" sz="900" i="1" dirty="0"/>
              <a:t>Nat </a:t>
            </a:r>
            <a:r>
              <a:rPr lang="en-GB" sz="900" i="1" dirty="0" err="1"/>
              <a:t>Commun</a:t>
            </a:r>
            <a:r>
              <a:rPr lang="en-GB" sz="900" dirty="0"/>
              <a:t> </a:t>
            </a:r>
            <a:r>
              <a:rPr lang="en-GB" sz="900" b="1" dirty="0"/>
              <a:t>5,</a:t>
            </a:r>
            <a:r>
              <a:rPr lang="en-GB" sz="900" dirty="0"/>
              <a:t> 4544 (2014). </a:t>
            </a:r>
          </a:p>
        </p:txBody>
      </p:sp>
    </p:spTree>
    <p:extLst>
      <p:ext uri="{BB962C8B-B14F-4D97-AF65-F5344CB8AC3E}">
        <p14:creationId xmlns:p14="http://schemas.microsoft.com/office/powerpoint/2010/main" val="412206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home </a:t>
            </a:r>
            <a:r>
              <a:rPr lang="en-US" dirty="0" smtClean="0"/>
              <a:t>messages</a:t>
            </a:r>
            <a:endParaRPr lang="en-U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ReMatCh</a:t>
            </a:r>
            <a:r>
              <a:rPr lang="en-US" dirty="0" smtClean="0"/>
              <a:t> was created to have an efficient tool to use read-mapping approaches to define allelic variants: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Using publicly available data</a:t>
            </a:r>
          </a:p>
          <a:p>
            <a:pPr lvl="1"/>
            <a:r>
              <a:rPr lang="en-US" dirty="0" smtClean="0"/>
              <a:t>Using your own data</a:t>
            </a:r>
          </a:p>
          <a:p>
            <a:endParaRPr lang="en-US" dirty="0" smtClean="0"/>
          </a:p>
          <a:p>
            <a:r>
              <a:rPr lang="en-US" dirty="0" smtClean="0"/>
              <a:t>In practical terms you can use it for </a:t>
            </a:r>
          </a:p>
          <a:p>
            <a:pPr lvl="1"/>
            <a:r>
              <a:rPr lang="en-US" dirty="0" smtClean="0"/>
              <a:t>Gene presence / absence</a:t>
            </a:r>
          </a:p>
          <a:p>
            <a:pPr lvl="1"/>
            <a:r>
              <a:rPr lang="en-US" dirty="0" smtClean="0"/>
              <a:t>Define consensus sequences to find allelic variants</a:t>
            </a:r>
          </a:p>
          <a:p>
            <a:pPr lvl="1"/>
            <a:endParaRPr lang="en-US" dirty="0"/>
          </a:p>
          <a:p>
            <a:r>
              <a:rPr lang="en-US" dirty="0" smtClean="0"/>
              <a:t>Similar software  but without the ENA search and slower : SRST2  Inouye </a:t>
            </a:r>
            <a:r>
              <a:rPr lang="en-US" dirty="0"/>
              <a:t>M. BMC Bioinformatics 2012 - </a:t>
            </a:r>
            <a:r>
              <a:rPr lang="en-US" dirty="0">
                <a:hlinkClick r:id="rId2"/>
              </a:rPr>
              <a:t>http://katholt.github.io/srst2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Available in  </a:t>
            </a:r>
          </a:p>
          <a:p>
            <a:pPr lvl="1"/>
            <a:endParaRPr lang="en-US" dirty="0" smtClean="0"/>
          </a:p>
          <a:p>
            <a:pPr marL="274314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3022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194.117.10.231/dokuwiki/lib/exe/fetch.php?media=people:umminov201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196" y="2156889"/>
            <a:ext cx="6261608" cy="3494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ograma de Iniciativas de Saúde Públic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9673" y="1273075"/>
            <a:ext cx="790575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EAGrant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429"/>
          <a:stretch/>
        </p:blipFill>
        <p:spPr bwMode="auto">
          <a:xfrm>
            <a:off x="10474323" y="2254151"/>
            <a:ext cx="1685925" cy="10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7856123" y="409396"/>
            <a:ext cx="433587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“Infections </a:t>
            </a:r>
            <a:r>
              <a:rPr lang="en-GB" dirty="0"/>
              <a:t>by group B streptococci in Portugal and Iceland: raising awareness </a:t>
            </a:r>
            <a:r>
              <a:rPr lang="en-GB" dirty="0" smtClean="0"/>
              <a:t>and contributing </a:t>
            </a:r>
            <a:r>
              <a:rPr lang="en-GB" dirty="0"/>
              <a:t>to preventive </a:t>
            </a:r>
            <a:r>
              <a:rPr lang="en-GB" dirty="0" smtClean="0"/>
              <a:t>strategies”</a:t>
            </a:r>
          </a:p>
          <a:p>
            <a:endParaRPr lang="en-GB" sz="1400" dirty="0" smtClean="0"/>
          </a:p>
          <a:p>
            <a:r>
              <a:rPr lang="en-GB" sz="1400" dirty="0" smtClean="0"/>
              <a:t>PT06-0020 </a:t>
            </a:r>
            <a:r>
              <a:rPr lang="en-GB" sz="1400" dirty="0"/>
              <a:t>(147DT1)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71437" y="3299889"/>
            <a:ext cx="195438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 smtClean="0"/>
              <a:t>Mário Ramirez</a:t>
            </a:r>
          </a:p>
          <a:p>
            <a:r>
              <a:rPr lang="pt-PT" dirty="0" smtClean="0"/>
              <a:t>João Carriço</a:t>
            </a:r>
          </a:p>
          <a:p>
            <a:r>
              <a:rPr lang="pt-PT" dirty="0" smtClean="0"/>
              <a:t>Bruno Gonçalves</a:t>
            </a:r>
          </a:p>
          <a:p>
            <a:r>
              <a:rPr lang="pt-PT" dirty="0" err="1" smtClean="0"/>
              <a:t>Mickael</a:t>
            </a:r>
            <a:r>
              <a:rPr lang="pt-PT" dirty="0" smtClean="0"/>
              <a:t> Santos</a:t>
            </a:r>
          </a:p>
          <a:p>
            <a:endParaRPr lang="pt-PT" dirty="0"/>
          </a:p>
          <a:p>
            <a:r>
              <a:rPr lang="pt-PT" dirty="0" smtClean="0"/>
              <a:t>Ana </a:t>
            </a:r>
            <a:r>
              <a:rPr lang="pt-PT" dirty="0" err="1" smtClean="0"/>
              <a:t>Friães</a:t>
            </a:r>
            <a:endParaRPr lang="pt-PT" dirty="0" smtClean="0"/>
          </a:p>
          <a:p>
            <a:r>
              <a:rPr lang="pt-PT" dirty="0" smtClean="0"/>
              <a:t>Catarina Pato</a:t>
            </a:r>
            <a:endParaRPr lang="pt-PT" dirty="0"/>
          </a:p>
          <a:p>
            <a:endParaRPr lang="pt-PT" dirty="0"/>
          </a:p>
          <a:p>
            <a:r>
              <a:rPr lang="pt-PT" dirty="0" err="1" smtClean="0"/>
              <a:t>MRamirez</a:t>
            </a:r>
            <a:r>
              <a:rPr lang="pt-PT" dirty="0" smtClean="0"/>
              <a:t> </a:t>
            </a:r>
            <a:r>
              <a:rPr lang="pt-PT" dirty="0" err="1" smtClean="0"/>
              <a:t>Lab</a:t>
            </a:r>
            <a:endParaRPr lang="en-GB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5" t="17018" r="8772" b="18157"/>
          <a:stretch/>
        </p:blipFill>
        <p:spPr>
          <a:xfrm>
            <a:off x="14632" y="1193842"/>
            <a:ext cx="2061541" cy="792900"/>
          </a:xfrm>
          <a:prstGeom prst="rect">
            <a:avLst/>
          </a:prstGeom>
        </p:spPr>
      </p:pic>
      <p:pic>
        <p:nvPicPr>
          <p:cNvPr id="2" name="Picture 2" descr="Brand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307" y="3411150"/>
            <a:ext cx="2354941" cy="400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7"/>
          <a:srcRect l="4268" t="6767" r="73556" b="7142"/>
          <a:stretch/>
        </p:blipFill>
        <p:spPr>
          <a:xfrm>
            <a:off x="11024765" y="3976181"/>
            <a:ext cx="993145" cy="902502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513" y="242069"/>
            <a:ext cx="49530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40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analysis</a:t>
            </a:r>
            <a:endParaRPr lang="en-GB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/>
          <a:srcRect r="7585" b="1180"/>
          <a:stretch/>
        </p:blipFill>
        <p:spPr>
          <a:xfrm>
            <a:off x="7455877" y="1475958"/>
            <a:ext cx="4736123" cy="5382041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5081250" y="6350168"/>
            <a:ext cx="237462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900" dirty="0"/>
              <a:t>1.Martin, J. A. &amp; Wang, Z. Next-generation transcriptome assembly. </a:t>
            </a:r>
            <a:r>
              <a:rPr lang="en-GB" sz="900" i="1" dirty="0"/>
              <a:t>Nature Reviews Genetics</a:t>
            </a:r>
            <a:r>
              <a:rPr lang="en-GB" sz="900" dirty="0"/>
              <a:t> </a:t>
            </a:r>
            <a:r>
              <a:rPr lang="en-GB" sz="900" b="1" dirty="0"/>
              <a:t>12,</a:t>
            </a:r>
            <a:r>
              <a:rPr lang="en-GB" sz="900" dirty="0"/>
              <a:t> 671–682 (2011).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457200" y="1531687"/>
            <a:ext cx="344998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i="1" dirty="0" smtClean="0"/>
              <a:t>De novo</a:t>
            </a:r>
            <a:r>
              <a:rPr lang="pt-PT" dirty="0" smtClean="0"/>
              <a:t> </a:t>
            </a:r>
            <a:r>
              <a:rPr lang="pt-PT" dirty="0" err="1" smtClean="0"/>
              <a:t>assembly</a:t>
            </a:r>
            <a:endParaRPr lang="pt-PT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400" dirty="0" err="1" smtClean="0"/>
              <a:t>Demands</a:t>
            </a:r>
            <a:r>
              <a:rPr lang="pt-PT" sz="1400" dirty="0" smtClean="0"/>
              <a:t> time</a:t>
            </a:r>
          </a:p>
          <a:p>
            <a:pPr marL="1558800" lvl="4"/>
            <a:r>
              <a:rPr lang="pt-PT" sz="1400" dirty="0"/>
              <a:t>c</a:t>
            </a:r>
            <a:r>
              <a:rPr lang="pt-PT" sz="1400" dirty="0" smtClean="0"/>
              <a:t>omputacional </a:t>
            </a:r>
            <a:r>
              <a:rPr lang="pt-PT" sz="1400" dirty="0" err="1" smtClean="0"/>
              <a:t>power</a:t>
            </a:r>
            <a:endParaRPr lang="en-GB" sz="1400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/>
          <a:srcRect l="22220" t="28894" r="53507" b="66120"/>
          <a:stretch/>
        </p:blipFill>
        <p:spPr>
          <a:xfrm>
            <a:off x="6583680" y="533400"/>
            <a:ext cx="1442720" cy="267419"/>
          </a:xfrm>
          <a:prstGeom prst="rect">
            <a:avLst/>
          </a:prstGeom>
        </p:spPr>
      </p:pic>
      <p:sp>
        <p:nvSpPr>
          <p:cNvPr id="3" name="Seta curvada para baixo 2"/>
          <p:cNvSpPr/>
          <p:nvPr/>
        </p:nvSpPr>
        <p:spPr>
          <a:xfrm rot="3003199">
            <a:off x="8029300" y="750766"/>
            <a:ext cx="1216152" cy="31547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3"/>
          <a:srcRect l="22220" t="28894" r="53507" b="66120"/>
          <a:stretch/>
        </p:blipFill>
        <p:spPr>
          <a:xfrm>
            <a:off x="6268563" y="859462"/>
            <a:ext cx="1442720" cy="267419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3"/>
          <a:srcRect l="22220" t="28894" r="53507" b="66120"/>
          <a:stretch/>
        </p:blipFill>
        <p:spPr>
          <a:xfrm>
            <a:off x="5140960" y="562722"/>
            <a:ext cx="1442720" cy="267419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" r="6971" b="74925"/>
          <a:stretch/>
        </p:blipFill>
        <p:spPr>
          <a:xfrm>
            <a:off x="105051" y="3419387"/>
            <a:ext cx="6966309" cy="1014675"/>
          </a:xfrm>
          <a:prstGeom prst="rect">
            <a:avLst/>
          </a:prstGeom>
        </p:spPr>
      </p:pic>
      <p:sp>
        <p:nvSpPr>
          <p:cNvPr id="4" name="Retângulo arredondado 3"/>
          <p:cNvSpPr/>
          <p:nvPr/>
        </p:nvSpPr>
        <p:spPr>
          <a:xfrm>
            <a:off x="1341120" y="3921760"/>
            <a:ext cx="370840" cy="284480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ângulo arredondado 12"/>
          <p:cNvSpPr/>
          <p:nvPr/>
        </p:nvSpPr>
        <p:spPr>
          <a:xfrm>
            <a:off x="6370320" y="3419387"/>
            <a:ext cx="268926" cy="284480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ângulo arredondado 13"/>
          <p:cNvSpPr/>
          <p:nvPr/>
        </p:nvSpPr>
        <p:spPr>
          <a:xfrm>
            <a:off x="6548120" y="3921760"/>
            <a:ext cx="268926" cy="284480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aixaDeTexto 4"/>
          <p:cNvSpPr txBox="1"/>
          <p:nvPr/>
        </p:nvSpPr>
        <p:spPr>
          <a:xfrm>
            <a:off x="0" y="4432557"/>
            <a:ext cx="158889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900" i="1" dirty="0" err="1" smtClean="0"/>
              <a:t>Mauve</a:t>
            </a:r>
            <a:r>
              <a:rPr lang="pt-PT" sz="900" dirty="0" smtClean="0"/>
              <a:t> (</a:t>
            </a:r>
            <a:r>
              <a:rPr lang="pt-PT" sz="900" dirty="0" err="1" smtClean="0"/>
              <a:t>genome</a:t>
            </a:r>
            <a:r>
              <a:rPr lang="pt-PT" sz="900" dirty="0" smtClean="0"/>
              <a:t> </a:t>
            </a:r>
            <a:r>
              <a:rPr lang="pt-PT" sz="900" dirty="0" err="1" smtClean="0"/>
              <a:t>alignment</a:t>
            </a:r>
            <a:r>
              <a:rPr lang="pt-PT" sz="900" dirty="0" smtClean="0"/>
              <a:t>)</a:t>
            </a:r>
            <a:endParaRPr lang="en-GB" sz="900" i="1" dirty="0"/>
          </a:p>
        </p:txBody>
      </p:sp>
    </p:spTree>
    <p:extLst>
      <p:ext uri="{BB962C8B-B14F-4D97-AF65-F5344CB8AC3E}">
        <p14:creationId xmlns:p14="http://schemas.microsoft.com/office/powerpoint/2010/main" val="318989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animBg="1"/>
      <p:bldP spid="4" grpId="0" animBg="1"/>
      <p:bldP spid="13" grpId="0" animBg="1"/>
      <p:bldP spid="14" grpId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analysis</a:t>
            </a:r>
            <a:endParaRPr lang="en-GB" dirty="0"/>
          </a:p>
        </p:txBody>
      </p:sp>
      <p:sp>
        <p:nvSpPr>
          <p:cNvPr id="9" name="CaixaDeTexto 8"/>
          <p:cNvSpPr txBox="1"/>
          <p:nvPr/>
        </p:nvSpPr>
        <p:spPr>
          <a:xfrm>
            <a:off x="457200" y="1531687"/>
            <a:ext cx="34499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De novo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assembly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Demands time</a:t>
            </a:r>
          </a:p>
          <a:p>
            <a:pPr marL="1558800" lvl="4"/>
            <a:r>
              <a:rPr lang="en-US" sz="1400" dirty="0" err="1" smtClean="0">
                <a:solidFill>
                  <a:schemeClr val="bg1">
                    <a:lumMod val="65000"/>
                  </a:schemeClr>
                </a:solidFill>
              </a:rPr>
              <a:t>computacional</a:t>
            </a: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 power</a:t>
            </a:r>
          </a:p>
          <a:p>
            <a:endParaRPr lang="en-US" i="1" dirty="0" smtClean="0"/>
          </a:p>
          <a:p>
            <a:r>
              <a:rPr lang="en-US" dirty="0" smtClean="0"/>
              <a:t>Reference mapping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Stuck to a reference</a:t>
            </a:r>
            <a:endParaRPr lang="en-US" sz="1400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/>
          <a:srcRect l="22220" t="28894" r="53507" b="66120"/>
          <a:stretch/>
        </p:blipFill>
        <p:spPr>
          <a:xfrm>
            <a:off x="6583680" y="533400"/>
            <a:ext cx="1442720" cy="267419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"/>
          <a:srcRect l="22220" t="28894" r="53507" b="66120"/>
          <a:stretch/>
        </p:blipFill>
        <p:spPr>
          <a:xfrm>
            <a:off x="6268563" y="859462"/>
            <a:ext cx="1442720" cy="267419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2"/>
          <a:srcRect l="22220" t="28894" r="53507" b="66120"/>
          <a:stretch/>
        </p:blipFill>
        <p:spPr>
          <a:xfrm>
            <a:off x="5140960" y="562722"/>
            <a:ext cx="1442720" cy="267419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1406" y="1485926"/>
            <a:ext cx="1420594" cy="5372074"/>
          </a:xfrm>
          <a:prstGeom prst="rect">
            <a:avLst/>
          </a:prstGeom>
        </p:spPr>
      </p:pic>
      <p:grpSp>
        <p:nvGrpSpPr>
          <p:cNvPr id="19" name="Grupo 18"/>
          <p:cNvGrpSpPr/>
          <p:nvPr/>
        </p:nvGrpSpPr>
        <p:grpSpPr>
          <a:xfrm>
            <a:off x="4329045" y="1395258"/>
            <a:ext cx="6640989" cy="5355807"/>
            <a:chOff x="4075045" y="1475958"/>
            <a:chExt cx="6640989" cy="5355807"/>
          </a:xfrm>
        </p:grpSpPr>
        <p:pic>
          <p:nvPicPr>
            <p:cNvPr id="16" name="Imagem 15"/>
            <p:cNvPicPr>
              <a:picLocks noChangeAspect="1"/>
            </p:cNvPicPr>
            <p:nvPr/>
          </p:nvPicPr>
          <p:blipFill rotWithShape="1">
            <a:blip r:embed="rId4"/>
            <a:srcRect l="20741" t="86750" b="4564"/>
            <a:stretch/>
          </p:blipFill>
          <p:spPr>
            <a:xfrm>
              <a:off x="4075045" y="4051989"/>
              <a:ext cx="6640989" cy="2779776"/>
            </a:xfrm>
            <a:prstGeom prst="rect">
              <a:avLst/>
            </a:prstGeom>
          </p:spPr>
        </p:pic>
        <p:pic>
          <p:nvPicPr>
            <p:cNvPr id="18" name="Imagem 17"/>
            <p:cNvPicPr>
              <a:picLocks noChangeAspect="1"/>
            </p:cNvPicPr>
            <p:nvPr/>
          </p:nvPicPr>
          <p:blipFill rotWithShape="1">
            <a:blip r:embed="rId4"/>
            <a:srcRect l="20741" b="92479"/>
            <a:stretch/>
          </p:blipFill>
          <p:spPr>
            <a:xfrm>
              <a:off x="4075045" y="1475958"/>
              <a:ext cx="6640989" cy="2407194"/>
            </a:xfrm>
            <a:prstGeom prst="rect">
              <a:avLst/>
            </a:prstGeom>
          </p:spPr>
        </p:pic>
        <p:sp>
          <p:nvSpPr>
            <p:cNvPr id="17" name="CaixaDeTexto 16"/>
            <p:cNvSpPr txBox="1"/>
            <p:nvPr/>
          </p:nvSpPr>
          <p:spPr>
            <a:xfrm>
              <a:off x="6956958" y="3290820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PT" sz="5400" b="1" dirty="0" smtClean="0"/>
                <a:t>…</a:t>
              </a:r>
              <a:endParaRPr lang="en-GB" sz="5400" b="1" dirty="0"/>
            </a:p>
          </p:txBody>
        </p:sp>
      </p:grpSp>
      <p:sp>
        <p:nvSpPr>
          <p:cNvPr id="3" name="Seta curvada para baixo 2"/>
          <p:cNvSpPr/>
          <p:nvPr/>
        </p:nvSpPr>
        <p:spPr>
          <a:xfrm rot="3003199">
            <a:off x="8029300" y="750766"/>
            <a:ext cx="1216152" cy="31547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1" name="CaixaDeTexto 20"/>
          <p:cNvSpPr txBox="1"/>
          <p:nvPr/>
        </p:nvSpPr>
        <p:spPr>
          <a:xfrm>
            <a:off x="3853078" y="6627168"/>
            <a:ext cx="224292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 err="1" smtClean="0"/>
              <a:t>Geneious</a:t>
            </a:r>
            <a:r>
              <a:rPr lang="en-US" sz="900" dirty="0" smtClean="0"/>
              <a:t> (reads mapping visualization)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67399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analysis</a:t>
            </a:r>
            <a:endParaRPr lang="en-GB" dirty="0"/>
          </a:p>
        </p:txBody>
      </p:sp>
      <p:sp>
        <p:nvSpPr>
          <p:cNvPr id="9" name="CaixaDeTexto 8"/>
          <p:cNvSpPr txBox="1"/>
          <p:nvPr/>
        </p:nvSpPr>
        <p:spPr>
          <a:xfrm>
            <a:off x="457200" y="1531687"/>
            <a:ext cx="34499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De novo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assembly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Demands time</a:t>
            </a:r>
          </a:p>
          <a:p>
            <a:pPr marL="1558800" lvl="4"/>
            <a:r>
              <a:rPr lang="en-US" sz="1400" dirty="0" err="1" smtClean="0">
                <a:solidFill>
                  <a:schemeClr val="bg1">
                    <a:lumMod val="65000"/>
                  </a:schemeClr>
                </a:solidFill>
              </a:rPr>
              <a:t>computacional</a:t>
            </a: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 power</a:t>
            </a:r>
          </a:p>
          <a:p>
            <a:endParaRPr lang="en-US" i="1" dirty="0" smtClean="0"/>
          </a:p>
          <a:p>
            <a:r>
              <a:rPr lang="en-US" dirty="0" smtClean="0"/>
              <a:t>Reference mapping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Stuck to a reference</a:t>
            </a:r>
            <a:endParaRPr lang="en-US" sz="1400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/>
          <a:srcRect l="22220" t="28894" r="53507" b="66120"/>
          <a:stretch/>
        </p:blipFill>
        <p:spPr>
          <a:xfrm>
            <a:off x="6583680" y="533400"/>
            <a:ext cx="1442720" cy="267419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"/>
          <a:srcRect l="22220" t="28894" r="53507" b="66120"/>
          <a:stretch/>
        </p:blipFill>
        <p:spPr>
          <a:xfrm>
            <a:off x="6268563" y="859462"/>
            <a:ext cx="1442720" cy="267419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2"/>
          <a:srcRect l="22220" t="28894" r="53507" b="66120"/>
          <a:stretch/>
        </p:blipFill>
        <p:spPr>
          <a:xfrm>
            <a:off x="5140960" y="562722"/>
            <a:ext cx="1442720" cy="267419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 rotWithShape="1">
          <a:blip r:embed="rId3"/>
          <a:srcRect b="2809"/>
          <a:stretch/>
        </p:blipFill>
        <p:spPr>
          <a:xfrm>
            <a:off x="6462531" y="1289465"/>
            <a:ext cx="5729469" cy="5568535"/>
          </a:xfrm>
          <a:prstGeom prst="rect">
            <a:avLst/>
          </a:prstGeom>
        </p:spPr>
      </p:pic>
      <p:pic>
        <p:nvPicPr>
          <p:cNvPr id="22" name="Imagem 21"/>
          <p:cNvPicPr>
            <a:picLocks noChangeAspect="1"/>
          </p:cNvPicPr>
          <p:nvPr/>
        </p:nvPicPr>
        <p:blipFill rotWithShape="1">
          <a:blip r:embed="rId4"/>
          <a:srcRect l="20741" b="92479"/>
          <a:stretch/>
        </p:blipFill>
        <p:spPr>
          <a:xfrm>
            <a:off x="87540" y="4288287"/>
            <a:ext cx="6421292" cy="2327559"/>
          </a:xfrm>
          <a:prstGeom prst="rect">
            <a:avLst/>
          </a:prstGeom>
        </p:spPr>
      </p:pic>
      <p:sp>
        <p:nvSpPr>
          <p:cNvPr id="4" name="Seta para baixo 3"/>
          <p:cNvSpPr/>
          <p:nvPr/>
        </p:nvSpPr>
        <p:spPr>
          <a:xfrm>
            <a:off x="3097677" y="4046133"/>
            <a:ext cx="157037" cy="3360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aixaDeTexto 11"/>
          <p:cNvSpPr txBox="1"/>
          <p:nvPr/>
        </p:nvSpPr>
        <p:spPr>
          <a:xfrm>
            <a:off x="10808288" y="6627168"/>
            <a:ext cx="138371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 smtClean="0"/>
              <a:t>R</a:t>
            </a:r>
            <a:r>
              <a:rPr lang="en-US" sz="900" dirty="0" smtClean="0"/>
              <a:t> (sequence coverage)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53674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From reads to allelic variants</a:t>
            </a:r>
            <a:endParaRPr lang="en-GB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336" y="2346800"/>
            <a:ext cx="8829328" cy="343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534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From reads to allelic variants (with QC)</a:t>
            </a:r>
            <a:endParaRPr lang="en-GB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52" y="2346800"/>
            <a:ext cx="10365897" cy="3434400"/>
          </a:xfrm>
          <a:prstGeom prst="rect">
            <a:avLst/>
          </a:prstGeom>
        </p:spPr>
      </p:pic>
      <p:sp>
        <p:nvSpPr>
          <p:cNvPr id="6" name="Seta para baixo 5"/>
          <p:cNvSpPr/>
          <p:nvPr/>
        </p:nvSpPr>
        <p:spPr>
          <a:xfrm flipV="1">
            <a:off x="9073174" y="5949361"/>
            <a:ext cx="157037" cy="3360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87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From reads to allelic variants (with DB integration)</a:t>
            </a:r>
            <a:endParaRPr lang="en-GB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2347482"/>
            <a:ext cx="11963400" cy="3433036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4764482" y="6080704"/>
            <a:ext cx="26630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b="1" cap="small" dirty="0" err="1">
                <a:solidFill>
                  <a:srgbClr val="A19574"/>
                </a:solidFill>
                <a:ea typeface="+mj-ea"/>
                <a:cs typeface="+mj-cs"/>
              </a:rPr>
              <a:t>ReMatCh</a:t>
            </a:r>
            <a:endParaRPr lang="en-GB" dirty="0"/>
          </a:p>
        </p:txBody>
      </p:sp>
      <p:sp>
        <p:nvSpPr>
          <p:cNvPr id="8" name="Seta para baixo 7"/>
          <p:cNvSpPr/>
          <p:nvPr/>
        </p:nvSpPr>
        <p:spPr>
          <a:xfrm flipV="1">
            <a:off x="902642" y="5949361"/>
            <a:ext cx="157037" cy="3360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87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to create </a:t>
            </a:r>
            <a:r>
              <a:rPr lang="en-GB" dirty="0" err="1" smtClean="0"/>
              <a:t>ReMatCh</a:t>
            </a:r>
            <a:r>
              <a:rPr lang="en-GB" dirty="0" smtClean="0"/>
              <a:t>?</a:t>
            </a:r>
            <a:endParaRPr lang="en-GB" dirty="0"/>
          </a:p>
        </p:txBody>
      </p:sp>
      <p:sp>
        <p:nvSpPr>
          <p:cNvPr id="5" name="CaixaDeTexto 4"/>
          <p:cNvSpPr txBox="1"/>
          <p:nvPr/>
        </p:nvSpPr>
        <p:spPr>
          <a:xfrm>
            <a:off x="457200" y="1531687"/>
            <a:ext cx="431849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 smtClean="0"/>
              <a:t>Simplify users work</a:t>
            </a:r>
            <a:endParaRPr lang="en-US" b="1" u="sng" dirty="0" smtClean="0"/>
          </a:p>
          <a:p>
            <a:endParaRPr lang="en-US" i="1" dirty="0" smtClean="0"/>
          </a:p>
          <a:p>
            <a:endParaRPr lang="en-US" i="1" dirty="0" smtClean="0"/>
          </a:p>
          <a:p>
            <a:r>
              <a:rPr lang="en-US" dirty="0" smtClean="0"/>
              <a:t>IN: reference sequence (</a:t>
            </a:r>
            <a:r>
              <a:rPr lang="en-US" dirty="0" err="1" smtClean="0"/>
              <a:t>fasta</a:t>
            </a:r>
            <a:r>
              <a:rPr lang="en-US" dirty="0" smtClean="0"/>
              <a:t> file)</a:t>
            </a:r>
          </a:p>
          <a:p>
            <a:pPr marL="360000"/>
            <a:r>
              <a:rPr lang="en-US" dirty="0" smtClean="0"/>
              <a:t>species name</a:t>
            </a:r>
          </a:p>
          <a:p>
            <a:endParaRPr lang="en-US" dirty="0"/>
          </a:p>
          <a:p>
            <a:r>
              <a:rPr lang="en-US" dirty="0" smtClean="0"/>
              <a:t>OUT: consensus sequence (</a:t>
            </a:r>
            <a:r>
              <a:rPr lang="en-US" dirty="0" err="1" smtClean="0"/>
              <a:t>fasta</a:t>
            </a:r>
            <a:r>
              <a:rPr lang="en-US" dirty="0" smtClean="0"/>
              <a:t> file)</a:t>
            </a:r>
          </a:p>
          <a:p>
            <a:pPr marL="576000"/>
            <a:r>
              <a:rPr lang="en-US" dirty="0" smtClean="0"/>
              <a:t>coverage information (tabular files)</a:t>
            </a:r>
            <a:endParaRPr lang="en-US" dirty="0"/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3748149"/>
              </p:ext>
            </p:extLst>
          </p:nvPr>
        </p:nvGraphicFramePr>
        <p:xfrm>
          <a:off x="4438010" y="3884447"/>
          <a:ext cx="7704386" cy="23399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3632"/>
                <a:gridCol w="3280002"/>
                <a:gridCol w="2740752"/>
              </a:tblGrid>
              <a:tr h="26716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u="none" strike="noStrike" dirty="0">
                          <a:effectLst/>
                        </a:rPr>
                        <a:t>Name</a:t>
                      </a:r>
                      <a:endParaRPr lang="en-GB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u="none" strike="noStrike" dirty="0">
                          <a:effectLst/>
                        </a:rPr>
                        <a:t>Description</a:t>
                      </a:r>
                      <a:endParaRPr lang="en-GB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u="none" strike="noStrike" dirty="0">
                          <a:effectLst/>
                        </a:rPr>
                        <a:t>Link</a:t>
                      </a:r>
                      <a:endParaRPr lang="en-GB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</a:tr>
              <a:tr h="41456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 err="1">
                          <a:effectLst/>
                        </a:rPr>
                        <a:t>Samtools</a:t>
                      </a:r>
                      <a:r>
                        <a:rPr lang="en-GB" sz="1100" u="none" strike="noStrike" dirty="0">
                          <a:effectLst/>
                        </a:rPr>
                        <a:t> / </a:t>
                      </a:r>
                      <a:r>
                        <a:rPr lang="en-GB" sz="1100" u="none" strike="noStrike" dirty="0" err="1" smtClean="0">
                          <a:effectLst/>
                        </a:rPr>
                        <a:t>Bcftools</a:t>
                      </a:r>
                      <a:r>
                        <a:rPr lang="en-GB" sz="1100" u="none" strike="noStrike" dirty="0" smtClean="0">
                          <a:effectLst/>
                        </a:rPr>
                        <a:t> </a:t>
                      </a:r>
                      <a:r>
                        <a:rPr lang="en-GB" sz="1100" u="none" strike="noStrike" baseline="30000" dirty="0" smtClean="0">
                          <a:effectLst/>
                        </a:rPr>
                        <a:t>1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A suite of programs for interacting with high-throughput sequencing </a:t>
                      </a:r>
                      <a:r>
                        <a:rPr lang="en-GB" sz="1100" u="none" strike="noStrike" dirty="0" smtClean="0">
                          <a:effectLst/>
                        </a:rPr>
                        <a:t>data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900" u="sng" strike="noStrike" dirty="0">
                          <a:effectLst/>
                          <a:hlinkClick r:id="rId3"/>
                        </a:rPr>
                        <a:t>http://www.htslib.org/</a:t>
                      </a:r>
                      <a:endParaRPr lang="en-GB" sz="9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</a:tr>
              <a:tr h="41456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 smtClean="0">
                          <a:effectLst/>
                        </a:rPr>
                        <a:t>Bowtie2 </a:t>
                      </a:r>
                      <a:r>
                        <a:rPr lang="en-GB" sz="1100" u="none" strike="noStrike" baseline="30000" dirty="0" smtClean="0">
                          <a:effectLst/>
                        </a:rPr>
                        <a:t>2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An ultrafast and memory-efficient tool for aligning sequencing reads to reference </a:t>
                      </a:r>
                      <a:r>
                        <a:rPr lang="en-GB" sz="1100" u="none" strike="noStrike" dirty="0" smtClean="0">
                          <a:effectLst/>
                        </a:rPr>
                        <a:t>sequences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900" u="sng" strike="noStrike" dirty="0">
                          <a:effectLst/>
                          <a:hlinkClick r:id="rId4"/>
                        </a:rPr>
                        <a:t>http://bowtie-bio.sourceforge.net/bowtie2/index.shtml</a:t>
                      </a:r>
                      <a:endParaRPr lang="en-GB" sz="9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</a:tr>
              <a:tr h="41456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 err="1" smtClean="0">
                          <a:effectLst/>
                        </a:rPr>
                        <a:t>Bedtools</a:t>
                      </a:r>
                      <a:r>
                        <a:rPr lang="en-GB" sz="1100" u="none" strike="noStrike" dirty="0" smtClean="0">
                          <a:effectLst/>
                        </a:rPr>
                        <a:t> </a:t>
                      </a:r>
                      <a:r>
                        <a:rPr lang="en-GB" sz="1100" u="none" strike="noStrike" baseline="30000" dirty="0" smtClean="0">
                          <a:effectLst/>
                        </a:rPr>
                        <a:t>3</a:t>
                      </a:r>
                      <a:endParaRPr lang="en-GB" sz="1100" b="0" i="0" u="none" strike="noStrike" baseline="30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A </a:t>
                      </a:r>
                      <a:r>
                        <a:rPr lang="en-GB" sz="1100" u="none" strike="noStrike" dirty="0" err="1">
                          <a:effectLst/>
                        </a:rPr>
                        <a:t>swiss</a:t>
                      </a:r>
                      <a:r>
                        <a:rPr lang="en-GB" sz="1100" u="none" strike="noStrike" dirty="0">
                          <a:effectLst/>
                        </a:rPr>
                        <a:t>-army knife of tools for a wide-range of genomics analysis </a:t>
                      </a:r>
                      <a:r>
                        <a:rPr lang="en-GB" sz="1100" u="none" strike="noStrike" dirty="0" smtClean="0">
                          <a:effectLst/>
                        </a:rPr>
                        <a:t>tasks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900" u="sng" strike="noStrike" dirty="0">
                          <a:effectLst/>
                          <a:hlinkClick r:id="rId5"/>
                        </a:rPr>
                        <a:t>http://bedtools.readthedocs.org/en/latest/</a:t>
                      </a:r>
                      <a:endParaRPr lang="en-GB" sz="9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</a:tr>
              <a:tr h="41456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 smtClean="0">
                          <a:effectLst/>
                        </a:rPr>
                        <a:t>GATK </a:t>
                      </a:r>
                      <a:r>
                        <a:rPr lang="en-GB" sz="1100" u="none" strike="noStrike" baseline="30000" dirty="0" smtClean="0">
                          <a:effectLst/>
                        </a:rPr>
                        <a:t>4</a:t>
                      </a:r>
                      <a:endParaRPr lang="en-GB" sz="1100" b="0" i="0" u="none" strike="noStrike" baseline="30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A software package for analysis of high-throughput sequencing </a:t>
                      </a:r>
                      <a:r>
                        <a:rPr lang="en-GB" sz="1100" u="none" strike="noStrike" dirty="0" smtClean="0">
                          <a:effectLst/>
                        </a:rPr>
                        <a:t>data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900" u="sng" strike="noStrike" dirty="0">
                          <a:effectLst/>
                          <a:hlinkClick r:id="rId6"/>
                        </a:rPr>
                        <a:t>https://www.broadinstitute.org/gatk/</a:t>
                      </a:r>
                      <a:endParaRPr lang="en-GB" sz="9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</a:tr>
              <a:tr h="41456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Picard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A set of tools for working with next generation sequencing data in the BAM </a:t>
                      </a:r>
                      <a:r>
                        <a:rPr lang="en-GB" sz="1100" u="none" strike="noStrike" dirty="0" smtClean="0">
                          <a:effectLst/>
                        </a:rPr>
                        <a:t>format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900" u="sng" strike="noStrike" dirty="0">
                          <a:effectLst/>
                          <a:hlinkClick r:id="rId7"/>
                        </a:rPr>
                        <a:t>http://broadinstitute.github.io/picard/</a:t>
                      </a:r>
                      <a:endParaRPr lang="en-GB" sz="9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</a:tr>
            </a:tbl>
          </a:graphicData>
        </a:graphic>
      </p:graphicFrame>
      <p:sp>
        <p:nvSpPr>
          <p:cNvPr id="10" name="Retângulo 9"/>
          <p:cNvSpPr/>
          <p:nvPr/>
        </p:nvSpPr>
        <p:spPr>
          <a:xfrm>
            <a:off x="0" y="6211669"/>
            <a:ext cx="99340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900" dirty="0" smtClean="0"/>
              <a:t>1.Li</a:t>
            </a:r>
            <a:r>
              <a:rPr lang="en-GB" sz="900" dirty="0"/>
              <a:t>, H. et al. The Sequence Alignment/Map format and </a:t>
            </a:r>
            <a:r>
              <a:rPr lang="en-GB" sz="900" dirty="0" err="1"/>
              <a:t>SAMtools</a:t>
            </a:r>
            <a:r>
              <a:rPr lang="en-GB" sz="900" dirty="0"/>
              <a:t>. Bioinformatics 25, 2078–2079 (2009). </a:t>
            </a:r>
          </a:p>
          <a:p>
            <a:r>
              <a:rPr lang="en-GB" sz="900" dirty="0" smtClean="0"/>
              <a:t>2.Langmead</a:t>
            </a:r>
            <a:r>
              <a:rPr lang="en-GB" sz="900" dirty="0"/>
              <a:t>, B., </a:t>
            </a:r>
            <a:r>
              <a:rPr lang="en-GB" sz="900" dirty="0" err="1"/>
              <a:t>Trapnell</a:t>
            </a:r>
            <a:r>
              <a:rPr lang="en-GB" sz="900" dirty="0"/>
              <a:t>, C., Pop, M. &amp; </a:t>
            </a:r>
            <a:r>
              <a:rPr lang="en-GB" sz="900" dirty="0" err="1"/>
              <a:t>Salzberg</a:t>
            </a:r>
            <a:r>
              <a:rPr lang="en-GB" sz="900" dirty="0"/>
              <a:t>, S. L. Ultrafast and memory-efficient alignment of short DNA sequences to the human genome. Genome Biology 10, R25 (2009). </a:t>
            </a:r>
          </a:p>
          <a:p>
            <a:r>
              <a:rPr lang="en-GB" sz="900" dirty="0" smtClean="0"/>
              <a:t>3.Quinlan</a:t>
            </a:r>
            <a:r>
              <a:rPr lang="en-GB" sz="900" dirty="0"/>
              <a:t>, A. R. &amp; Hall, I. M. </a:t>
            </a:r>
            <a:r>
              <a:rPr lang="en-GB" sz="900" dirty="0" err="1"/>
              <a:t>BEDTools</a:t>
            </a:r>
            <a:r>
              <a:rPr lang="en-GB" sz="900" dirty="0"/>
              <a:t>: a flexible suite of utilities for comparing genomic features. Bioinformatics 26, 841–842 (2010). </a:t>
            </a:r>
          </a:p>
          <a:p>
            <a:r>
              <a:rPr lang="en-GB" sz="900" dirty="0" smtClean="0"/>
              <a:t>4.Van </a:t>
            </a:r>
            <a:r>
              <a:rPr lang="en-GB" sz="900" dirty="0"/>
              <a:t>der </a:t>
            </a:r>
            <a:r>
              <a:rPr lang="en-GB" sz="900" dirty="0" err="1"/>
              <a:t>Auwera</a:t>
            </a:r>
            <a:r>
              <a:rPr lang="en-GB" sz="900" dirty="0"/>
              <a:t>, G. A. et al. From </a:t>
            </a:r>
            <a:r>
              <a:rPr lang="en-GB" sz="900" dirty="0" err="1"/>
              <a:t>FastQ</a:t>
            </a:r>
            <a:r>
              <a:rPr lang="en-GB" sz="900" dirty="0"/>
              <a:t> data to high confidence variant calls: the Genome Analysis Toolkit best practices pipeline. </a:t>
            </a:r>
            <a:r>
              <a:rPr lang="en-GB" sz="900" dirty="0" err="1"/>
              <a:t>Curr</a:t>
            </a:r>
            <a:r>
              <a:rPr lang="en-GB" sz="900" dirty="0"/>
              <a:t> </a:t>
            </a:r>
            <a:r>
              <a:rPr lang="en-GB" sz="900" dirty="0" err="1"/>
              <a:t>Protoc</a:t>
            </a:r>
            <a:r>
              <a:rPr lang="en-GB" sz="900" dirty="0"/>
              <a:t> Bioinformatics 11, 11.10.1–11.10.33 (2014).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6481775" y="2318236"/>
            <a:ext cx="4416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"/>
            <a:r>
              <a:rPr lang="en-GB" u="sng" dirty="0">
                <a:hlinkClick r:id="rId8"/>
              </a:rPr>
              <a:t>https://github.com/bfrgoncalves/ReMatCh</a:t>
            </a:r>
            <a:endParaRPr lang="en-GB" u="sng" dirty="0">
              <a:solidFill>
                <a:srgbClr val="0563C1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7415604" y="3515115"/>
            <a:ext cx="1749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 err="1" smtClean="0"/>
              <a:t>Dependencies</a:t>
            </a:r>
            <a:endParaRPr lang="en-GB" b="1" dirty="0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9567" y="1834470"/>
            <a:ext cx="699890" cy="69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16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 smtClean="0"/>
              <a:t>Example</a:t>
            </a:r>
            <a:endParaRPr lang="en-GB" dirty="0"/>
          </a:p>
        </p:txBody>
      </p:sp>
      <p:sp>
        <p:nvSpPr>
          <p:cNvPr id="2" name="CaixaDeTexto 1"/>
          <p:cNvSpPr txBox="1"/>
          <p:nvPr/>
        </p:nvSpPr>
        <p:spPr>
          <a:xfrm>
            <a:off x="220436" y="1524000"/>
            <a:ext cx="9456435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Correlate allelic variants of a major virulence regulator and GAS genetic background</a:t>
            </a:r>
          </a:p>
          <a:p>
            <a:endParaRPr lang="en-US" dirty="0"/>
          </a:p>
          <a:p>
            <a:r>
              <a:rPr lang="en-US" dirty="0" smtClean="0"/>
              <a:t>Why </a:t>
            </a:r>
            <a:r>
              <a:rPr lang="en-US" i="1" dirty="0" smtClean="0"/>
              <a:t>Streptococcus pyogenes</a:t>
            </a:r>
            <a:r>
              <a:rPr lang="en-US" dirty="0" smtClean="0"/>
              <a:t> (GAS)?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+ 9000 genomes publically available</a:t>
            </a:r>
          </a:p>
          <a:p>
            <a:endParaRPr lang="en-US" dirty="0"/>
          </a:p>
          <a:p>
            <a:r>
              <a:rPr lang="en-US" dirty="0" smtClean="0"/>
              <a:t>Why search for any possible correlation?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There are clones with enhanced invasiveness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280" y="1874899"/>
            <a:ext cx="3855720" cy="4983101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4678680" y="6350169"/>
            <a:ext cx="36576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900" dirty="0"/>
              <a:t>1.Carroll, R. K. &amp; Musser, J. M. From transcription to activation: how group A streptococcus, the flesh-eating pathogen, regulates </a:t>
            </a:r>
            <a:r>
              <a:rPr lang="en-GB" sz="900" dirty="0" err="1"/>
              <a:t>SpeB</a:t>
            </a:r>
            <a:r>
              <a:rPr lang="en-GB" sz="900" dirty="0"/>
              <a:t> cysteine protease production. </a:t>
            </a:r>
            <a:r>
              <a:rPr lang="en-GB" sz="900" i="1" dirty="0" err="1"/>
              <a:t>Mol</a:t>
            </a:r>
            <a:r>
              <a:rPr lang="en-GB" sz="900" i="1" dirty="0"/>
              <a:t> </a:t>
            </a:r>
            <a:r>
              <a:rPr lang="en-GB" sz="900" i="1" dirty="0" err="1"/>
              <a:t>Microbiol</a:t>
            </a:r>
            <a:r>
              <a:rPr lang="en-GB" sz="900" dirty="0"/>
              <a:t> </a:t>
            </a:r>
            <a:r>
              <a:rPr lang="en-GB" sz="900" b="1" dirty="0"/>
              <a:t>81,</a:t>
            </a:r>
            <a:r>
              <a:rPr lang="en-GB" sz="900" dirty="0"/>
              <a:t> 588–601 (2011).</a:t>
            </a:r>
          </a:p>
        </p:txBody>
      </p:sp>
    </p:spTree>
    <p:extLst>
      <p:ext uri="{BB962C8B-B14F-4D97-AF65-F5344CB8AC3E}">
        <p14:creationId xmlns:p14="http://schemas.microsoft.com/office/powerpoint/2010/main" val="304268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rketingplan_office2010_tp102264328">
  <a:themeElements>
    <a:clrScheme name="Amarelo Cor de Laranja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 Clássico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dad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5300</TotalTime>
  <Words>906</Words>
  <Application>Microsoft Macintosh PowerPoint</Application>
  <PresentationFormat>Widescreen</PresentationFormat>
  <Paragraphs>157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ＭＳ Ｐゴシック</vt:lpstr>
      <vt:lpstr>Arial</vt:lpstr>
      <vt:lpstr>Calibri</vt:lpstr>
      <vt:lpstr>marketingplan_office2010_tp102264328</vt:lpstr>
      <vt:lpstr>ReMatCh: An efficient tool for targeted discovery of allelic variants on European Nucleotide Archive public datasets (or your own)</vt:lpstr>
      <vt:lpstr>Data analysis</vt:lpstr>
      <vt:lpstr>Data analysis</vt:lpstr>
      <vt:lpstr>Data analysis</vt:lpstr>
      <vt:lpstr>From reads to allelic variants</vt:lpstr>
      <vt:lpstr>From reads to allelic variants (with QC)</vt:lpstr>
      <vt:lpstr>From reads to allelic variants (with DB integration)</vt:lpstr>
      <vt:lpstr>Why to create ReMatCh?</vt:lpstr>
      <vt:lpstr>Example</vt:lpstr>
      <vt:lpstr>Example</vt:lpstr>
      <vt:lpstr>Example</vt:lpstr>
      <vt:lpstr>Example (2)</vt:lpstr>
      <vt:lpstr>Take home messages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Draft Genome Analysis of Group B Streptococcus: from trees to CRISPRs</dc:title>
  <dc:creator>Miguel Machado</dc:creator>
  <cp:lastModifiedBy>Joao Andre Nogueira Custodio Carriço</cp:lastModifiedBy>
  <cp:revision>315</cp:revision>
  <dcterms:created xsi:type="dcterms:W3CDTF">2015-11-03T09:03:25Z</dcterms:created>
  <dcterms:modified xsi:type="dcterms:W3CDTF">2016-05-19T13:16:10Z</dcterms:modified>
</cp:coreProperties>
</file>

<file path=docProps/thumbnail.jpeg>
</file>